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83" r:id="rId3"/>
    <p:sldMasterId id="2147483696" r:id="rId4"/>
    <p:sldMasterId id="2147483706" r:id="rId5"/>
    <p:sldMasterId id="2147483712" r:id="rId6"/>
    <p:sldMasterId id="2147483726" r:id="rId7"/>
  </p:sldMasterIdLst>
  <p:notesMasterIdLst>
    <p:notesMasterId r:id="rId33"/>
  </p:notesMasterIdLst>
  <p:sldIdLst>
    <p:sldId id="262" r:id="rId8"/>
    <p:sldId id="259" r:id="rId9"/>
    <p:sldId id="264" r:id="rId10"/>
    <p:sldId id="267" r:id="rId11"/>
    <p:sldId id="268" r:id="rId12"/>
    <p:sldId id="269" r:id="rId13"/>
    <p:sldId id="270" r:id="rId14"/>
    <p:sldId id="272" r:id="rId15"/>
    <p:sldId id="293" r:id="rId16"/>
    <p:sldId id="292" r:id="rId17"/>
    <p:sldId id="291" r:id="rId18"/>
    <p:sldId id="284" r:id="rId19"/>
    <p:sldId id="277" r:id="rId20"/>
    <p:sldId id="281" r:id="rId21"/>
    <p:sldId id="282" r:id="rId22"/>
    <p:sldId id="283" r:id="rId23"/>
    <p:sldId id="279" r:id="rId24"/>
    <p:sldId id="294" r:id="rId25"/>
    <p:sldId id="285" r:id="rId26"/>
    <p:sldId id="287" r:id="rId27"/>
    <p:sldId id="289" r:id="rId28"/>
    <p:sldId id="290" r:id="rId29"/>
    <p:sldId id="278" r:id="rId30"/>
    <p:sldId id="256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FC000"/>
    <a:srgbClr val="44546A"/>
    <a:srgbClr val="ED7D31"/>
    <a:srgbClr val="4472C4"/>
    <a:srgbClr val="EAB200"/>
    <a:srgbClr val="2B5F9D"/>
    <a:srgbClr val="B0ACAC"/>
    <a:srgbClr val="6D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83297-9368-453B-9182-821B2A898A77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C89A1-1682-476C-B1BD-6F01B839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5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77162-3BF0-4A2F-AD39-20E345D1D7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19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6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1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 and Excel.</a:t>
            </a:r>
          </a:p>
          <a:p>
            <a:r>
              <a:rPr lang="en-US" dirty="0"/>
              <a:t>Get thousands of templates, icons, maps, diagrams and charts with Power-user. Visit www.powerusersoftwares.com!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AFFBB-1BF8-41D4-9E16-DDBFB6A4F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tewaydigital.eu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tewaydigital.eu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tewaytechnolabs.com/" TargetMode="Externa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3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38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53012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0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0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2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21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3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8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7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24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6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5BE3E-284F-4A78-9273-2972D175F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9732" y="0"/>
            <a:ext cx="196226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E3AA1-E46F-46E5-B246-8207EA524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9732" y="0"/>
            <a:ext cx="196226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1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D37936-E5CA-4807-BB1D-FC2E1D866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9732" y="0"/>
            <a:ext cx="196226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1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3" y="-1"/>
            <a:ext cx="12191237" cy="45719"/>
          </a:xfrm>
          <a:prstGeom prst="rect">
            <a:avLst/>
          </a:prstGeom>
          <a:gradFill flip="none" rotWithShape="1">
            <a:gsLst>
              <a:gs pos="0">
                <a:srgbClr val="0FA7CB"/>
              </a:gs>
              <a:gs pos="100000">
                <a:srgbClr val="F74FBF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CDD8E2-3FDD-42FD-95B5-ADCE0FD335B7}"/>
              </a:ext>
            </a:extLst>
          </p:cNvPr>
          <p:cNvGrpSpPr/>
          <p:nvPr userDrawn="1"/>
        </p:nvGrpSpPr>
        <p:grpSpPr>
          <a:xfrm>
            <a:off x="1524" y="6585938"/>
            <a:ext cx="12190476" cy="272062"/>
            <a:chOff x="1524" y="6585938"/>
            <a:chExt cx="12190476" cy="2720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1BA1C6-1553-47DE-8888-E1DC5E395B01}"/>
                </a:ext>
              </a:extLst>
            </p:cNvPr>
            <p:cNvSpPr/>
            <p:nvPr userDrawn="1"/>
          </p:nvSpPr>
          <p:spPr>
            <a:xfrm>
              <a:off x="1524" y="6585938"/>
              <a:ext cx="12190476" cy="272062"/>
            </a:xfrm>
            <a:prstGeom prst="rect">
              <a:avLst/>
            </a:prstGeom>
            <a:gradFill flip="none" rotWithShape="1">
              <a:gsLst>
                <a:gs pos="0">
                  <a:srgbClr val="0FA7CB"/>
                </a:gs>
                <a:gs pos="100000">
                  <a:srgbClr val="F74FB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R="0" lvl="0" indent="0" algn="r" fontAlgn="auto">
                <a:lnSpc>
                  <a:spcPct val="8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7">
              <a:hlinkClick r:id="rId3"/>
              <a:extLst>
                <a:ext uri="{FF2B5EF4-FFF2-40B4-BE49-F238E27FC236}">
                  <a16:creationId xmlns:a16="http://schemas.microsoft.com/office/drawing/2014/main" id="{E1F6DCB6-4169-4901-9EF7-C9594D15A377}"/>
                </a:ext>
              </a:extLst>
            </p:cNvPr>
            <p:cNvSpPr/>
            <p:nvPr userDrawn="1"/>
          </p:nvSpPr>
          <p:spPr>
            <a:xfrm>
              <a:off x="4462788" y="6600644"/>
              <a:ext cx="32664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/>
              <a:r>
                <a:rPr lang="en-US" sz="900" kern="1200" spc="300" baseline="0" dirty="0">
                  <a:solidFill>
                    <a:schemeClr val="bg1"/>
                  </a:solidFill>
                  <a:latin typeface="Trebuchet MS" panose="020B06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WWW.GATEWAYDIGITAL.SE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19758-CDEC-49D7-BF91-7B7972F93D47}"/>
                </a:ext>
              </a:extLst>
            </p:cNvPr>
            <p:cNvSpPr/>
            <p:nvPr userDrawn="1"/>
          </p:nvSpPr>
          <p:spPr>
            <a:xfrm>
              <a:off x="76413" y="6600374"/>
              <a:ext cx="2996333" cy="223138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lvl="0" algn="l">
                <a:defRPr/>
              </a:pPr>
              <a:r>
                <a:rPr lang="en-US" sz="850" kern="0" dirty="0">
                  <a:solidFill>
                    <a:schemeClr val="bg1"/>
                  </a:solidFill>
                </a:rPr>
                <a:t>© Gateway Digital - A Gateway Group Enterprise |  Confidential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7DB676-4ABD-4531-8336-9431AED63475}"/>
                </a:ext>
              </a:extLst>
            </p:cNvPr>
            <p:cNvSpPr/>
            <p:nvPr userDrawn="1"/>
          </p:nvSpPr>
          <p:spPr>
            <a:xfrm>
              <a:off x="9402619" y="6592680"/>
              <a:ext cx="26895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900" kern="0" spc="80" dirty="0">
                  <a:solidFill>
                    <a:schemeClr val="bg1"/>
                  </a:solidFill>
                </a:rPr>
                <a:t>TRANSFORM - PEOPLE. WORK. EXPERIENCE.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332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0CD7E3-1219-4294-97FA-650E427A49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763" y="-1"/>
            <a:ext cx="12191237" cy="45719"/>
          </a:xfrm>
          <a:prstGeom prst="rect">
            <a:avLst/>
          </a:prstGeom>
          <a:gradFill flip="none" rotWithShape="1">
            <a:gsLst>
              <a:gs pos="0">
                <a:srgbClr val="0FA7CB"/>
              </a:gs>
              <a:gs pos="100000">
                <a:srgbClr val="F74FBF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524" y="6585938"/>
            <a:ext cx="12190476" cy="272062"/>
            <a:chOff x="1524" y="6585938"/>
            <a:chExt cx="12190476" cy="272062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524" y="6585938"/>
              <a:ext cx="12190476" cy="272062"/>
            </a:xfrm>
            <a:prstGeom prst="rect">
              <a:avLst/>
            </a:prstGeom>
            <a:gradFill flip="none" rotWithShape="1">
              <a:gsLst>
                <a:gs pos="0">
                  <a:srgbClr val="0FA7CB"/>
                </a:gs>
                <a:gs pos="100000">
                  <a:srgbClr val="F74FBF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R="0" lvl="0" indent="0" algn="r" fontAlgn="auto">
                <a:lnSpc>
                  <a:spcPct val="8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5">
              <a:hlinkClick r:id="rId3"/>
            </p:cNvPr>
            <p:cNvSpPr/>
            <p:nvPr userDrawn="1"/>
          </p:nvSpPr>
          <p:spPr>
            <a:xfrm>
              <a:off x="4462788" y="6600644"/>
              <a:ext cx="32664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/>
              <a:r>
                <a:rPr lang="en-US" sz="900" kern="1200" spc="300" baseline="0" dirty="0">
                  <a:solidFill>
                    <a:schemeClr val="bg1"/>
                  </a:solidFill>
                  <a:latin typeface="Trebuchet MS" panose="020B06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WWW.GATEWAYDIGITAL.SE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6413" y="6600374"/>
              <a:ext cx="2996333" cy="223138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lvl="0" algn="l">
                <a:defRPr/>
              </a:pPr>
              <a:r>
                <a:rPr lang="en-US" sz="850" kern="0" dirty="0">
                  <a:solidFill>
                    <a:schemeClr val="bg1"/>
                  </a:solidFill>
                </a:rPr>
                <a:t>© Gateway Digital - A Gateway Group Enterprise |  Confidential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9402619" y="6592680"/>
              <a:ext cx="26895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900" kern="0" spc="80" dirty="0">
                  <a:solidFill>
                    <a:schemeClr val="bg1"/>
                  </a:solidFill>
                </a:rPr>
                <a:t>TRANSFORM - PEOPLE. WORK. EXPERIENCE.</a:t>
              </a:r>
            </a:p>
          </p:txBody>
        </p:sp>
      </p:grp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4007EC1-86A7-486E-AB94-6C3592366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81902"/>
            <a:ext cx="867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24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50862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3" y="-1"/>
            <a:ext cx="12191237" cy="45719"/>
          </a:xfrm>
          <a:prstGeom prst="rect">
            <a:avLst/>
          </a:prstGeom>
          <a:gradFill flip="none" rotWithShape="1">
            <a:gsLst>
              <a:gs pos="0">
                <a:srgbClr val="0FA7CB"/>
              </a:gs>
              <a:gs pos="100000">
                <a:srgbClr val="F74FBF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24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61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4013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73609"/>
            <a:ext cx="12192000" cy="373063"/>
          </a:xfrm>
          <a:prstGeom prst="rect">
            <a:avLst/>
          </a:prstGeom>
        </p:spPr>
        <p:txBody>
          <a:bodyPr lIns="380841" tIns="53318" rIns="53318" bIns="53318">
            <a:noAutofit/>
          </a:bodyPr>
          <a:lstStyle>
            <a:lvl1pPr marL="0" indent="0">
              <a:buNone/>
              <a:defRPr sz="2799">
                <a:solidFill>
                  <a:srgbClr val="0070C0"/>
                </a:solidFill>
                <a:latin typeface="Segoe UI Light" pitchFamily="34" charset="0"/>
              </a:defRPr>
            </a:lvl1pPr>
            <a:lvl2pPr marL="281635" indent="0">
              <a:buNone/>
              <a:defRPr/>
            </a:lvl2pPr>
            <a:lvl3pPr marL="588396" indent="0">
              <a:buNone/>
              <a:defRPr/>
            </a:lvl3pPr>
            <a:lvl4pPr marL="870032" indent="0">
              <a:buNone/>
              <a:defRPr/>
            </a:lvl4pPr>
            <a:lvl5pPr marL="110539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62002" y="1524000"/>
            <a:ext cx="10668000" cy="4572000"/>
          </a:xfrm>
        </p:spPr>
        <p:txBody>
          <a:bodyPr>
            <a:normAutofit/>
          </a:bodyPr>
          <a:lstStyle>
            <a:lvl1pPr marL="347512" indent="-347512">
              <a:buClr>
                <a:srgbClr val="0070C0"/>
              </a:buClr>
              <a:defRPr sz="3199">
                <a:solidFill>
                  <a:srgbClr val="0070C0"/>
                </a:solidFill>
                <a:latin typeface="+mj-lt"/>
              </a:defRPr>
            </a:lvl1pPr>
            <a:lvl2pPr marL="623616" indent="-342750">
              <a:defRPr sz="2799">
                <a:latin typeface="+mj-lt"/>
              </a:defRPr>
            </a:lvl2pPr>
            <a:lvl3pPr marL="798164" indent="-211046">
              <a:defRPr sz="2399">
                <a:latin typeface="+mj-lt"/>
              </a:defRPr>
            </a:lvl3pPr>
            <a:lvl4pPr marL="1145675" indent="-276104">
              <a:defRPr sz="1999">
                <a:latin typeface="+mj-lt"/>
              </a:defRPr>
            </a:lvl4pPr>
            <a:lvl5pPr marL="1378936" indent="-233261">
              <a:defRPr sz="1799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fld id="{30C6EB18-F2A7-40C0-8E79-E5758B03FFBE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ctr">
              <a:defRPr sz="1000"/>
            </a:lvl1pPr>
          </a:lstStyle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6369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92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1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2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73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91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9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228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2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81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552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3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98053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5BE3E-284F-4A78-9273-2972D175F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9732" y="0"/>
            <a:ext cx="196226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CB5C-FEEE-43DF-8C72-11F01033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DA2E-42DF-480F-86E0-1ECA43D9A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3D13F-2862-45E3-B0E6-75C8A3DB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2BCE-94BD-450D-828F-1DD8B7945B1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306C-6988-46ED-9A8D-11C103B4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9A81B-9A55-4BEF-96AD-6F757283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A711-647B-46CE-82D2-1DB06BC6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87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26D78-DC8D-4070-AC23-B692B97A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2BCE-94BD-450D-828F-1DD8B7945B1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20D44-222D-4AAC-A1D1-53A045B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44AF-9F97-4472-9D0A-761FB24D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A711-647B-46CE-82D2-1DB06BC6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29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88375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7A767C-26F9-468C-B9B8-55B22A15D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4BD561-0B06-464A-8DCF-16B4E9AD8C03}"/>
              </a:ext>
            </a:extLst>
          </p:cNvPr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0E70A1-3222-4E62-B9FB-C1826098B2A8}"/>
                </a:ext>
              </a:extLst>
            </p:cNvPr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BEACB9-1964-4233-91F9-834ECC3B4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A3185D-084B-4E04-9F63-BC897A806B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703" y="66155"/>
            <a:ext cx="1121525" cy="31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BA33D-6CF8-403D-B8B7-E054FC8401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81" y="66155"/>
            <a:ext cx="1640038" cy="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5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or-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29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1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C7E3-7AD4-4D51-A4E1-0D2C02C7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14C7A-6B16-4E59-8285-C42B3267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65F7B-5127-4CD8-887A-5F7C8DC4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6401-E561-4110-9965-C47B885AB0A0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60FB3-04C9-4101-9292-3600C5F3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D2BA-D452-439C-89A0-F3D9473A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BA4F-9AA9-4653-AEA2-BF2EA30DB6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418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500633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-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20800" y="3793786"/>
            <a:ext cx="3352800" cy="590550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20800" y="3063415"/>
            <a:ext cx="3352800" cy="590550"/>
          </a:xfrm>
        </p:spPr>
        <p:txBody>
          <a:bodyPr>
            <a:noAutofit/>
          </a:bodyPr>
          <a:lstStyle>
            <a:lvl1pPr marL="0" indent="0">
              <a:buNone/>
              <a:defRPr lang="en-US" sz="3600" kern="1200" dirty="0" smtClean="0">
                <a:solidFill>
                  <a:srgbClr val="0066B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1238250" y="3653965"/>
            <a:ext cx="4872839" cy="735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763" y="0"/>
            <a:ext cx="12190475" cy="45719"/>
          </a:xfrm>
          <a:prstGeom prst="rect">
            <a:avLst/>
          </a:prstGeom>
          <a:solidFill>
            <a:srgbClr val="0066B3"/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524" y="6585938"/>
            <a:ext cx="12188952" cy="272062"/>
            <a:chOff x="1524" y="6585938"/>
            <a:chExt cx="12188952" cy="272062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24" y="6585938"/>
              <a:ext cx="12188952" cy="27206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94400" y="6600374"/>
              <a:ext cx="2238113" cy="223138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0" lvl="0" algn="l" defTabSz="914400" rtl="0" eaLnBrk="1" latinLnBrk="0" hangingPunct="1">
                <a:defRPr/>
              </a:pPr>
              <a:r>
                <a:rPr lang="en-US" sz="850" kern="0" dirty="0">
                  <a:solidFill>
                    <a:srgbClr val="757575"/>
                  </a:solidFill>
                  <a:latin typeface="+mn-lt"/>
                  <a:ea typeface="+mn-ea"/>
                  <a:cs typeface="+mn-cs"/>
                </a:rPr>
                <a:t>© NINtec B.V., The Netherlands | Confidential</a:t>
              </a:r>
            </a:p>
          </p:txBody>
        </p:sp>
        <p:sp>
          <p:nvSpPr>
            <p:cNvPr id="33" name="Rectangle 32">
              <a:hlinkClick r:id="rId2"/>
            </p:cNvPr>
            <p:cNvSpPr/>
            <p:nvPr userDrawn="1"/>
          </p:nvSpPr>
          <p:spPr>
            <a:xfrm>
              <a:off x="5044986" y="6598790"/>
              <a:ext cx="172111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kern="1200" spc="300" baseline="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WWW.NINTEC.COM</a:t>
              </a:r>
            </a:p>
          </p:txBody>
        </p:sp>
        <p:sp>
          <p:nvSpPr>
            <p:cNvPr id="34" name="Rectangle 33">
              <a:hlinkClick r:id="rId2"/>
            </p:cNvPr>
            <p:cNvSpPr/>
            <p:nvPr userDrawn="1"/>
          </p:nvSpPr>
          <p:spPr>
            <a:xfrm>
              <a:off x="9402619" y="6598790"/>
              <a:ext cx="26895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900" spc="300" baseline="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CONNECT. ENGAGE. DELIVER.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341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C8CF049-96E3-4E72-A160-6A84D474A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699561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26D78-DC8D-4070-AC23-B692B97A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2BCE-94BD-450D-828F-1DD8B7945B1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20D44-222D-4AAC-A1D1-53A045B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44AF-9F97-4472-9D0A-761FB24D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A711-647B-46CE-82D2-1DB06BC6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6100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424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7A767C-26F9-468C-B9B8-55B22A15D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4BD561-0B06-464A-8DCF-16B4E9AD8C03}"/>
              </a:ext>
            </a:extLst>
          </p:cNvPr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0E70A1-3222-4E62-B9FB-C1826098B2A8}"/>
                </a:ext>
              </a:extLst>
            </p:cNvPr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BEACB9-1964-4233-91F9-834ECC3B4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50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7891-1E30-44FE-955D-84D91822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F8EA-919F-4403-966F-A150B1846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D757-B05A-4FC9-816D-2D33FCCC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E86-B26D-49E0-AE42-6B876578332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5E4A2-3C1D-4F8C-87E6-2B56FCDE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F5FCD-4773-4743-AA20-93A92DCD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51B66-F0E6-4D43-8ED1-FF0DE6D25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D141-1ACA-4AA8-9028-1EAF9D9E9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62FEE-2766-46B4-A02E-53811A55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EA40B-E158-4CB7-8F58-18A93EC2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D2DED-EF05-4548-818A-5E34BBC6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789E-9E64-4B9D-ABDB-4ADB0586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0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346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6F17-56B8-4247-A09D-6E2640A3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C5E2B-2BC7-473C-A5B4-952ACA3B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69A9-824A-47D6-A825-830B3872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FA129-5F0D-4471-9036-2D68D3D2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AC61F-1E33-40D8-9E9C-3AF89535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508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A8A4-8509-4447-A4A7-0C87BB56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9BDE4-F371-40C2-8FDB-A5E74D55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2D72-2E23-4DF4-A3E1-810ECE40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5D44-806E-4886-9B35-C1F6F1EC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A7F1F-A709-4C54-97A2-E2DBBF13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124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2EF3-FCC6-4C58-8E7F-40CB3D30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15B-9618-4EBF-B7B0-DA79EF0F1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C0B8E-6741-4A83-890A-2BBBB7B43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C6B8B-BE15-4C72-9F07-3FB3D724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76266-B308-4285-9BAB-24C7C947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3E26E-5D63-4229-9B0F-55131D82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4903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2B65-5624-4B96-9249-69D0E8C0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36D6-2263-4AC4-93AC-572D673E0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60972-F5D4-41E7-904F-2B44269F8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7244E-421B-4141-9813-4888CC18C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14CE3-21BC-4405-B51E-1A14D2E6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33932-2355-47D3-9D33-A3E2F38B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6108E-FAA7-4C4F-B76D-0488444F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0EA32-28BC-4909-B0B1-0CB7A626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494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566B-A880-4826-8845-93BC8B01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70F13-1422-43C3-B968-69303CA8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D9FE-1190-4844-8DC2-103BDE53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37A9B-9E07-4E4D-9A1A-E08A95D6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383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164B4-BA68-41A8-B2A8-CF341893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301E2-11B2-406F-A21B-327F4CF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708B-68FF-415D-9E4A-9C8C748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1749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916-4A34-4CF4-A6BA-8D83387B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52D5-FA07-4C2D-B216-12D4A7E73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B55F1-C732-4FF6-9ABB-62FE3131C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49BF8-630F-4FAD-B386-A2905E6C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05477-AE9E-40B2-A8D5-9FE9F080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45EC0-4B10-4FD2-AA99-B9887D68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216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C5CB-5F44-4B92-8A4F-858F19D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4F25C-4D8D-4282-91FD-D85274DF6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1E7A1-BE31-4F1B-90E5-3749644C6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DE745-B9AA-48F8-B714-A05B74B9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D5D18-FF02-4A62-A5F1-58D5B1B9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63C82-4D92-4893-AA37-D8B4937C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3755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0849-C5EB-4F65-9935-38AFD061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3DE5F-D094-4504-A437-B760823D6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4A301-E4D2-4F6E-9F8D-38395838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CA076-CDB3-4ADA-BA53-491B5012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8B787-F945-4838-B17F-A73D58E0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0749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0107A-6342-45FA-83BA-3E930C45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F8755-5174-40EC-BD35-7F6B0609A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955A-8C83-4AD6-A9A0-3AD6FA2A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FD6BB-7B1A-421E-9300-A4B83B69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EACF-0E6C-4C17-B540-C316ACA0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8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836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C8CF049-96E3-4E72-A160-6A84D474A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783173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129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106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938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239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79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0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7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23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7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79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2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32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7A767C-26F9-468C-B9B8-55B22A15D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4BD561-0B06-464A-8DCF-16B4E9AD8C03}"/>
              </a:ext>
            </a:extLst>
          </p:cNvPr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0E70A1-3222-4E62-B9FB-C1826098B2A8}"/>
                </a:ext>
              </a:extLst>
            </p:cNvPr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BEACB9-1964-4233-91F9-834ECC3B4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3139" r="71967" b="65134"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" y="6492255"/>
            <a:ext cx="12191496" cy="36574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9114476" y="6476471"/>
            <a:ext cx="400770" cy="400576"/>
            <a:chOff x="9007162" y="6249540"/>
            <a:chExt cx="596050" cy="595760"/>
          </a:xfrm>
        </p:grpSpPr>
        <p:sp>
          <p:nvSpPr>
            <p:cNvPr id="25" name="Oval 24"/>
            <p:cNvSpPr/>
            <p:nvPr userDrawn="1"/>
          </p:nvSpPr>
          <p:spPr>
            <a:xfrm>
              <a:off x="9007162" y="6249540"/>
              <a:ext cx="595762" cy="59576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21779" y="6257412"/>
              <a:ext cx="581433" cy="547400"/>
            </a:xfrm>
            <a:prstGeom prst="rect">
              <a:avLst/>
            </a:prstGeom>
          </p:spPr>
        </p:pic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7970184-A5A9-471F-9D7E-DF08F9A87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00">
                <a:solidFill>
                  <a:srgbClr val="0F75BC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7971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9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20A85-FD56-4766-AE47-4566794645A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BE46E-CB2A-464F-BACA-9D344C1C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3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1DEF5-0C8C-4FA2-B502-D64DC79D7825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B6412-1C87-4DCB-81EF-29C0A37F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8D882-57FE-4326-BAFF-682183B76F58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987B-1AA3-4BDC-AC3C-1AB413EF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72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327C1-DEB1-48AB-9CBC-E7984ABC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6CD93-A5B7-45F3-B3BD-897E40371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3C36B-9520-444D-8A66-D3C60C3F6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22BCE-94BD-450D-828F-1DD8B7945B1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4D2F-940B-42FC-A427-8B9B7478C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6770A-0CF5-4D1D-A42C-0E00F2A3F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EA711-647B-46CE-82D2-1DB06BC6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7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327C1-DEB1-48AB-9CBC-E7984ABC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6CD93-A5B7-45F3-B3BD-897E40371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3C36B-9520-444D-8A66-D3C60C3F6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22BCE-94BD-450D-828F-1DD8B7945B12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4D2F-940B-42FC-A427-8B9B7478C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6770A-0CF5-4D1D-A42C-0E00F2A3F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EA711-647B-46CE-82D2-1DB06BC6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A4831-2044-473B-B40D-9350419F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D285B-ACDF-4917-B2A0-81897E5EE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D42CF-71C9-4973-AD40-A7E769FAB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A6F2C-8AD3-428F-87B5-8F969B983E29}" type="datetimeFigureOut">
              <a:rPr lang="en-IN" smtClean="0"/>
              <a:t>17-01-2020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044B1-EFE3-4C61-9390-3B873F349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54652-864F-4A05-9B2C-3CCEC580F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EED0C-7862-499F-AD41-CEF773B18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76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F8797-5A75-47E8-9075-1B58DD88D2C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0A293-F5CC-4F83-8577-34EA4A78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autoface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9" Type="http://schemas.openxmlformats.org/officeDocument/2006/relationships/image" Target="../media/image90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47" Type="http://schemas.openxmlformats.org/officeDocument/2006/relationships/image" Target="../media/image98.png"/><Relationship Id="rId50" Type="http://schemas.openxmlformats.org/officeDocument/2006/relationships/image" Target="../media/image101.jpeg"/><Relationship Id="rId55" Type="http://schemas.openxmlformats.org/officeDocument/2006/relationships/image" Target="../media/image106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9" Type="http://schemas.openxmlformats.org/officeDocument/2006/relationships/image" Target="../media/image80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5" Type="http://schemas.openxmlformats.org/officeDocument/2006/relationships/image" Target="../media/image56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jpeg"/><Relationship Id="rId56" Type="http://schemas.openxmlformats.org/officeDocument/2006/relationships/image" Target="../media/image107.jpeg"/><Relationship Id="rId8" Type="http://schemas.openxmlformats.org/officeDocument/2006/relationships/image" Target="../media/image59.png"/><Relationship Id="rId51" Type="http://schemas.openxmlformats.org/officeDocument/2006/relationships/image" Target="../media/image102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59" Type="http://schemas.openxmlformats.org/officeDocument/2006/relationships/image" Target="../media/image110.png"/><Relationship Id="rId20" Type="http://schemas.openxmlformats.org/officeDocument/2006/relationships/image" Target="../media/image71.png"/><Relationship Id="rId41" Type="http://schemas.openxmlformats.org/officeDocument/2006/relationships/image" Target="../media/image92.png"/><Relationship Id="rId54" Type="http://schemas.openxmlformats.org/officeDocument/2006/relationships/image" Target="../media/image10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49" Type="http://schemas.openxmlformats.org/officeDocument/2006/relationships/image" Target="../media/image100.jpeg"/><Relationship Id="rId57" Type="http://schemas.openxmlformats.org/officeDocument/2006/relationships/image" Target="../media/image108.png"/><Relationship Id="rId10" Type="http://schemas.openxmlformats.org/officeDocument/2006/relationships/image" Target="../media/image61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52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6C66DE-03A9-4485-94C0-D9BF579F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3" t="11401" r="-7432"/>
          <a:stretch/>
        </p:blipFill>
        <p:spPr>
          <a:xfrm flipH="1">
            <a:off x="3720847" y="2588159"/>
            <a:ext cx="2610277" cy="1983321"/>
          </a:xfrm>
          <a:prstGeom prst="parallelogram">
            <a:avLst>
              <a:gd name="adj" fmla="val 56967"/>
            </a:avLst>
          </a:prstGeom>
          <a:solidFill>
            <a:srgbClr val="0A0A0A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9" t="24184" r="27057" b="6313"/>
          <a:stretch/>
        </p:blipFill>
        <p:spPr>
          <a:xfrm flipH="1">
            <a:off x="2082279" y="2588160"/>
            <a:ext cx="2610280" cy="1983320"/>
          </a:xfrm>
          <a:prstGeom prst="parallelogram">
            <a:avLst>
              <a:gd name="adj" fmla="val 5664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40" y="2588210"/>
            <a:ext cx="2610280" cy="1976781"/>
          </a:xfrm>
          <a:prstGeom prst="parallelogram">
            <a:avLst>
              <a:gd name="adj" fmla="val 56647"/>
            </a:avLst>
          </a:prstGeom>
        </p:spPr>
      </p:pic>
      <p:sp>
        <p:nvSpPr>
          <p:cNvPr id="12" name="Oval 11"/>
          <p:cNvSpPr/>
          <p:nvPr/>
        </p:nvSpPr>
        <p:spPr>
          <a:xfrm>
            <a:off x="4022613" y="772526"/>
            <a:ext cx="729778" cy="72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70CE5-05B0-4CAD-9C1E-67EBC14C8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62" y="777715"/>
            <a:ext cx="3727201" cy="726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70632-B9A5-4FD7-BADA-49B188B32DEE}"/>
              </a:ext>
            </a:extLst>
          </p:cNvPr>
          <p:cNvCxnSpPr/>
          <p:nvPr/>
        </p:nvCxnSpPr>
        <p:spPr>
          <a:xfrm>
            <a:off x="7911940" y="802963"/>
            <a:ext cx="0" cy="6897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4D0AA0-DF33-4692-BAA1-93B9ECDCAB9C}"/>
              </a:ext>
            </a:extLst>
          </p:cNvPr>
          <p:cNvSpPr txBox="1"/>
          <p:nvPr/>
        </p:nvSpPr>
        <p:spPr>
          <a:xfrm>
            <a:off x="6583021" y="2361270"/>
            <a:ext cx="5934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75B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STC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rgbClr val="0F75B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 Overview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64652" y="3192267"/>
            <a:ext cx="4351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Way of Working</a:t>
            </a:r>
          </a:p>
        </p:txBody>
      </p:sp>
    </p:spTree>
    <p:extLst>
      <p:ext uri="{BB962C8B-B14F-4D97-AF65-F5344CB8AC3E}">
        <p14:creationId xmlns:p14="http://schemas.microsoft.com/office/powerpoint/2010/main" val="39631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5347B-84B9-41A6-BAF8-0EC789AB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296348C-27BF-4864-A256-C8FF1ACC7D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D5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r">
              <a:lnSpc>
                <a:spcPct val="80000"/>
              </a:lnSpc>
              <a:spcAft>
                <a:spcPts val="10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kern="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963" y="1318073"/>
            <a:ext cx="10521370" cy="4439632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273050">
              <a:lnSpc>
                <a:spcPts val="2300"/>
              </a:lnSpc>
              <a:spcBef>
                <a:spcPts val="0"/>
              </a:spcBef>
              <a:spcAft>
                <a:spcPts val="1400"/>
              </a:spcAft>
            </a:pPr>
            <a:endParaRPr lang="en-US" sz="12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612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Automotive</a:t>
            </a:r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Leader in Digital Automotive Solutions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6F337AE-1656-4525-8B83-336090E1BB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40" y="66102"/>
            <a:ext cx="2054670" cy="4003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0F3A76B-0276-4D75-BF22-375D349C8208}"/>
              </a:ext>
            </a:extLst>
          </p:cNvPr>
          <p:cNvSpPr txBox="1"/>
          <p:nvPr/>
        </p:nvSpPr>
        <p:spPr>
          <a:xfrm>
            <a:off x="4031360" y="6084624"/>
            <a:ext cx="412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DELIVER VALUE WITH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3BB88F-C5AE-471D-98D5-40B074711AA7}"/>
              </a:ext>
            </a:extLst>
          </p:cNvPr>
          <p:cNvSpPr txBox="1"/>
          <p:nvPr/>
        </p:nvSpPr>
        <p:spPr>
          <a:xfrm>
            <a:off x="3930646" y="6400556"/>
            <a:ext cx="433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Experience | Business Solutions | Technology expertise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D8F5A-FEA7-48EB-985B-8EA5AB610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920" y="380810"/>
            <a:ext cx="8142160" cy="5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5347B-84B9-41A6-BAF8-0EC789AB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296348C-27BF-4864-A256-C8FF1ACC7D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D5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r">
              <a:lnSpc>
                <a:spcPct val="80000"/>
              </a:lnSpc>
              <a:spcAft>
                <a:spcPts val="10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kern="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963" y="1318073"/>
            <a:ext cx="10521370" cy="4439632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273050">
              <a:lnSpc>
                <a:spcPts val="2300"/>
              </a:lnSpc>
              <a:spcBef>
                <a:spcPts val="0"/>
              </a:spcBef>
              <a:spcAft>
                <a:spcPts val="1400"/>
              </a:spcAft>
            </a:pPr>
            <a:endParaRPr lang="en-US" sz="12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10253340" y="6117739"/>
            <a:ext cx="1802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www.autofacets.com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4963" y="374488"/>
            <a:ext cx="9612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Automotive</a:t>
            </a:r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Leader in Digital Automotive Solutions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6F337AE-1656-4525-8B83-336090E1B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65" y="1115284"/>
            <a:ext cx="2054670" cy="4003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0F3A76B-0276-4D75-BF22-375D349C8208}"/>
              </a:ext>
            </a:extLst>
          </p:cNvPr>
          <p:cNvSpPr txBox="1"/>
          <p:nvPr/>
        </p:nvSpPr>
        <p:spPr>
          <a:xfrm>
            <a:off x="4031360" y="5699031"/>
            <a:ext cx="412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DELIVER VALUE WITH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3BB88F-C5AE-471D-98D5-40B074711AA7}"/>
              </a:ext>
            </a:extLst>
          </p:cNvPr>
          <p:cNvSpPr txBox="1"/>
          <p:nvPr/>
        </p:nvSpPr>
        <p:spPr>
          <a:xfrm>
            <a:off x="3930646" y="6014963"/>
            <a:ext cx="433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Experience | Business Solutions | Technology expertise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D2305E-25AD-4D6A-BBFF-00962454CF55}"/>
              </a:ext>
            </a:extLst>
          </p:cNvPr>
          <p:cNvSpPr txBox="1"/>
          <p:nvPr/>
        </p:nvSpPr>
        <p:spPr>
          <a:xfrm>
            <a:off x="689836" y="1389368"/>
            <a:ext cx="165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A7D32D-B4DE-4496-B4A5-DD5E168028BF}"/>
              </a:ext>
            </a:extLst>
          </p:cNvPr>
          <p:cNvSpPr txBox="1"/>
          <p:nvPr/>
        </p:nvSpPr>
        <p:spPr>
          <a:xfrm>
            <a:off x="9690785" y="1389368"/>
            <a:ext cx="165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21919A5-55E9-468C-A734-1CBE6FD8BC4F}"/>
              </a:ext>
            </a:extLst>
          </p:cNvPr>
          <p:cNvSpPr txBox="1"/>
          <p:nvPr/>
        </p:nvSpPr>
        <p:spPr>
          <a:xfrm>
            <a:off x="726892" y="3450552"/>
            <a:ext cx="165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018E36-CB69-46A7-A37C-8E2E91C61149}"/>
              </a:ext>
            </a:extLst>
          </p:cNvPr>
          <p:cNvSpPr txBox="1"/>
          <p:nvPr/>
        </p:nvSpPr>
        <p:spPr>
          <a:xfrm>
            <a:off x="689836" y="1830460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Automotive IT consulting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Lifecycle Management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Enterprise Mobility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Intelligence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881E2B-D753-4CE1-B78B-CD8ADD32F1A3}"/>
              </a:ext>
            </a:extLst>
          </p:cNvPr>
          <p:cNvSpPr txBox="1"/>
          <p:nvPr/>
        </p:nvSpPr>
        <p:spPr>
          <a:xfrm>
            <a:off x="9690785" y="1830460"/>
            <a:ext cx="198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Aftermarket Suite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Connect Platform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Parts Ecommerce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Auto-Lytics platform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Lease &amp; Rental Suite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Mobility As a Service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2FF4066-EF5C-4F5E-B945-C610AB8A306F}"/>
              </a:ext>
            </a:extLst>
          </p:cNvPr>
          <p:cNvSpPr txBox="1"/>
          <p:nvPr/>
        </p:nvSpPr>
        <p:spPr>
          <a:xfrm>
            <a:off x="726892" y="3891645"/>
            <a:ext cx="2343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Proactive Maintenance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Telematics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Parts Catalogue, PIM.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Marketing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Mobility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 Lease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360° Customer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Behavior Analytics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Intelligence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5E6A35-814D-4E80-9179-75FD8A4E1288}"/>
              </a:ext>
            </a:extLst>
          </p:cNvPr>
          <p:cNvSpPr txBox="1"/>
          <p:nvPr/>
        </p:nvSpPr>
        <p:spPr>
          <a:xfrm>
            <a:off x="9801648" y="3536572"/>
            <a:ext cx="197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INNOVATIONS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BF9F7E-B3AF-410A-B91B-6EB1E2A38F16}"/>
              </a:ext>
            </a:extLst>
          </p:cNvPr>
          <p:cNvSpPr txBox="1"/>
          <p:nvPr/>
        </p:nvSpPr>
        <p:spPr>
          <a:xfrm>
            <a:off x="9801648" y="3977664"/>
            <a:ext cx="1877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Automotive Blockchain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 Pricing Science 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Automotive IoT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Data</a:t>
            </a:r>
          </a:p>
          <a:p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D8F5A-FEA7-48EB-985B-8EA5AB61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049" y="1371600"/>
            <a:ext cx="60899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73B3FD16-CD71-4B2A-9D2D-0E20ADCC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93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60D8D8-DF43-46DD-926B-C44FF476E0BC}"/>
              </a:ext>
            </a:extLst>
          </p:cNvPr>
          <p:cNvCxnSpPr>
            <a:cxnSpLocks/>
          </p:cNvCxnSpPr>
          <p:nvPr/>
        </p:nvCxnSpPr>
        <p:spPr>
          <a:xfrm>
            <a:off x="3461138" y="2721280"/>
            <a:ext cx="1769248" cy="25891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9D51EE-77B2-455A-857F-330A766C5E8E}"/>
              </a:ext>
            </a:extLst>
          </p:cNvPr>
          <p:cNvCxnSpPr/>
          <p:nvPr/>
        </p:nvCxnSpPr>
        <p:spPr>
          <a:xfrm>
            <a:off x="3729531" y="1786609"/>
            <a:ext cx="37279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7827FB-FE23-4F61-B091-F8C35A6DD606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6024675" y="2765979"/>
            <a:ext cx="1702087" cy="2543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3BDFF446-9A97-437D-AA33-4F60E53D0E4B}"/>
              </a:ext>
            </a:extLst>
          </p:cNvPr>
          <p:cNvSpPr/>
          <p:nvPr/>
        </p:nvSpPr>
        <p:spPr>
          <a:xfrm rot="1232628">
            <a:off x="7262045" y="1797812"/>
            <a:ext cx="717702" cy="746019"/>
          </a:xfrm>
          <a:prstGeom prst="arc">
            <a:avLst>
              <a:gd name="adj1" fmla="val 15688820"/>
              <a:gd name="adj2" fmla="val 413434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FCA940-6D9C-44AC-AD22-5386F0A9F7D5}"/>
              </a:ext>
            </a:extLst>
          </p:cNvPr>
          <p:cNvSpPr/>
          <p:nvPr/>
        </p:nvSpPr>
        <p:spPr>
          <a:xfrm rot="8362474">
            <a:off x="5279999" y="4889134"/>
            <a:ext cx="717702" cy="746019"/>
          </a:xfrm>
          <a:prstGeom prst="arc">
            <a:avLst>
              <a:gd name="adj1" fmla="val 15236451"/>
              <a:gd name="adj2" fmla="val 413434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44859A2-6E03-420F-BE00-93F49949E62A}"/>
              </a:ext>
            </a:extLst>
          </p:cNvPr>
          <p:cNvSpPr/>
          <p:nvPr/>
        </p:nvSpPr>
        <p:spPr>
          <a:xfrm rot="15058926">
            <a:off x="3223179" y="1863564"/>
            <a:ext cx="789050" cy="678561"/>
          </a:xfrm>
          <a:prstGeom prst="arc">
            <a:avLst>
              <a:gd name="adj1" fmla="val 15688820"/>
              <a:gd name="adj2" fmla="val 413434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hevron 10">
            <a:extLst>
              <a:ext uri="{FF2B5EF4-FFF2-40B4-BE49-F238E27FC236}">
                <a16:creationId xmlns:a16="http://schemas.microsoft.com/office/drawing/2014/main" id="{3BA37CA7-82FF-4150-82B9-AE3B6AF1D1D4}"/>
              </a:ext>
            </a:extLst>
          </p:cNvPr>
          <p:cNvSpPr/>
          <p:nvPr/>
        </p:nvSpPr>
        <p:spPr>
          <a:xfrm>
            <a:off x="4299069" y="815864"/>
            <a:ext cx="2954480" cy="30619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Manufacturing &amp; Sales</a:t>
            </a:r>
          </a:p>
        </p:txBody>
      </p:sp>
      <p:sp>
        <p:nvSpPr>
          <p:cNvPr id="10" name="Chevron 4">
            <a:extLst>
              <a:ext uri="{FF2B5EF4-FFF2-40B4-BE49-F238E27FC236}">
                <a16:creationId xmlns:a16="http://schemas.microsoft.com/office/drawing/2014/main" id="{C2708150-74D6-47CB-B64D-6CE74B1FA8DA}"/>
              </a:ext>
            </a:extLst>
          </p:cNvPr>
          <p:cNvSpPr/>
          <p:nvPr/>
        </p:nvSpPr>
        <p:spPr>
          <a:xfrm>
            <a:off x="3292289" y="1375074"/>
            <a:ext cx="1174897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OEM</a:t>
            </a:r>
          </a:p>
        </p:txBody>
      </p:sp>
      <p:sp>
        <p:nvSpPr>
          <p:cNvPr id="11" name="Chevron 4">
            <a:extLst>
              <a:ext uri="{FF2B5EF4-FFF2-40B4-BE49-F238E27FC236}">
                <a16:creationId xmlns:a16="http://schemas.microsoft.com/office/drawing/2014/main" id="{354D83CD-A31C-4A2E-868D-9F61070DC366}"/>
              </a:ext>
            </a:extLst>
          </p:cNvPr>
          <p:cNvSpPr/>
          <p:nvPr/>
        </p:nvSpPr>
        <p:spPr>
          <a:xfrm>
            <a:off x="4259941" y="1375074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Importer</a:t>
            </a:r>
          </a:p>
        </p:txBody>
      </p:sp>
      <p:sp>
        <p:nvSpPr>
          <p:cNvPr id="12" name="Chevron 4">
            <a:extLst>
              <a:ext uri="{FF2B5EF4-FFF2-40B4-BE49-F238E27FC236}">
                <a16:creationId xmlns:a16="http://schemas.microsoft.com/office/drawing/2014/main" id="{F529D331-10FE-49A6-A5B4-3C7F8F9DC86E}"/>
              </a:ext>
            </a:extLst>
          </p:cNvPr>
          <p:cNvSpPr/>
          <p:nvPr/>
        </p:nvSpPr>
        <p:spPr>
          <a:xfrm>
            <a:off x="5113413" y="1375074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Distributors</a:t>
            </a:r>
          </a:p>
        </p:txBody>
      </p:sp>
      <p:sp>
        <p:nvSpPr>
          <p:cNvPr id="13" name="Chevron 4">
            <a:extLst>
              <a:ext uri="{FF2B5EF4-FFF2-40B4-BE49-F238E27FC236}">
                <a16:creationId xmlns:a16="http://schemas.microsoft.com/office/drawing/2014/main" id="{AA604EB7-F0C3-45AC-8129-CCEA54C43EF1}"/>
              </a:ext>
            </a:extLst>
          </p:cNvPr>
          <p:cNvSpPr/>
          <p:nvPr/>
        </p:nvSpPr>
        <p:spPr>
          <a:xfrm>
            <a:off x="7535556" y="3296988"/>
            <a:ext cx="1308511" cy="2943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l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Maintenance Services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4457591E-DBC5-4538-BCBA-F0D6B08DA45A}"/>
              </a:ext>
            </a:extLst>
          </p:cNvPr>
          <p:cNvSpPr/>
          <p:nvPr/>
        </p:nvSpPr>
        <p:spPr>
          <a:xfrm>
            <a:off x="6645480" y="4619918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Damage Repairs</a:t>
            </a:r>
          </a:p>
        </p:txBody>
      </p:sp>
      <p:sp>
        <p:nvSpPr>
          <p:cNvPr id="15" name="Chevron 4">
            <a:extLst>
              <a:ext uri="{FF2B5EF4-FFF2-40B4-BE49-F238E27FC236}">
                <a16:creationId xmlns:a16="http://schemas.microsoft.com/office/drawing/2014/main" id="{B46CFC91-C642-472C-8794-F73DC6242257}"/>
              </a:ext>
            </a:extLst>
          </p:cNvPr>
          <p:cNvSpPr/>
          <p:nvPr/>
        </p:nvSpPr>
        <p:spPr>
          <a:xfrm>
            <a:off x="7013075" y="3970677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Tyres &amp; Wheels</a:t>
            </a:r>
          </a:p>
        </p:txBody>
      </p:sp>
      <p:sp>
        <p:nvSpPr>
          <p:cNvPr id="16" name="Chevron 10">
            <a:extLst>
              <a:ext uri="{FF2B5EF4-FFF2-40B4-BE49-F238E27FC236}">
                <a16:creationId xmlns:a16="http://schemas.microsoft.com/office/drawing/2014/main" id="{73043ECC-9201-4537-9FBD-B50D40FC9DD4}"/>
              </a:ext>
            </a:extLst>
          </p:cNvPr>
          <p:cNvSpPr/>
          <p:nvPr/>
        </p:nvSpPr>
        <p:spPr>
          <a:xfrm>
            <a:off x="8846747" y="3302369"/>
            <a:ext cx="1864793" cy="3759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Aftermarket</a:t>
            </a:r>
          </a:p>
        </p:txBody>
      </p:sp>
      <p:sp>
        <p:nvSpPr>
          <p:cNvPr id="17" name="Chevron 10">
            <a:extLst>
              <a:ext uri="{FF2B5EF4-FFF2-40B4-BE49-F238E27FC236}">
                <a16:creationId xmlns:a16="http://schemas.microsoft.com/office/drawing/2014/main" id="{BE00FBC8-551F-4B04-9349-B177D07153EF}"/>
              </a:ext>
            </a:extLst>
          </p:cNvPr>
          <p:cNvSpPr/>
          <p:nvPr/>
        </p:nvSpPr>
        <p:spPr>
          <a:xfrm>
            <a:off x="532928" y="3306208"/>
            <a:ext cx="1696000" cy="2465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18" name="Chevron 4">
            <a:extLst>
              <a:ext uri="{FF2B5EF4-FFF2-40B4-BE49-F238E27FC236}">
                <a16:creationId xmlns:a16="http://schemas.microsoft.com/office/drawing/2014/main" id="{5F6BC5AF-0931-4299-833D-E94815285D40}"/>
              </a:ext>
            </a:extLst>
          </p:cNvPr>
          <p:cNvSpPr/>
          <p:nvPr/>
        </p:nvSpPr>
        <p:spPr>
          <a:xfrm>
            <a:off x="6300191" y="5149907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Glass Repairs</a:t>
            </a:r>
          </a:p>
        </p:txBody>
      </p:sp>
      <p:sp>
        <p:nvSpPr>
          <p:cNvPr id="19" name="Chevron 4">
            <a:extLst>
              <a:ext uri="{FF2B5EF4-FFF2-40B4-BE49-F238E27FC236}">
                <a16:creationId xmlns:a16="http://schemas.microsoft.com/office/drawing/2014/main" id="{502BE39A-A093-4738-9F58-4687CB39EA1D}"/>
              </a:ext>
            </a:extLst>
          </p:cNvPr>
          <p:cNvSpPr/>
          <p:nvPr/>
        </p:nvSpPr>
        <p:spPr>
          <a:xfrm>
            <a:off x="4268412" y="5106752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Lease</a:t>
            </a:r>
          </a:p>
        </p:txBody>
      </p:sp>
      <p:sp>
        <p:nvSpPr>
          <p:cNvPr id="20" name="Chevron 4">
            <a:extLst>
              <a:ext uri="{FF2B5EF4-FFF2-40B4-BE49-F238E27FC236}">
                <a16:creationId xmlns:a16="http://schemas.microsoft.com/office/drawing/2014/main" id="{47A1CBE9-0ED2-4555-A0D2-2EC69797F63A}"/>
              </a:ext>
            </a:extLst>
          </p:cNvPr>
          <p:cNvSpPr/>
          <p:nvPr/>
        </p:nvSpPr>
        <p:spPr>
          <a:xfrm>
            <a:off x="3826479" y="4626122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Rental</a:t>
            </a:r>
          </a:p>
        </p:txBody>
      </p:sp>
      <p:sp>
        <p:nvSpPr>
          <p:cNvPr id="21" name="Chevron 4">
            <a:extLst>
              <a:ext uri="{FF2B5EF4-FFF2-40B4-BE49-F238E27FC236}">
                <a16:creationId xmlns:a16="http://schemas.microsoft.com/office/drawing/2014/main" id="{1B73C5F0-8D92-44D9-96EC-F472D712C797}"/>
              </a:ext>
            </a:extLst>
          </p:cNvPr>
          <p:cNvSpPr/>
          <p:nvPr/>
        </p:nvSpPr>
        <p:spPr>
          <a:xfrm>
            <a:off x="2455201" y="2634082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Insurance</a:t>
            </a:r>
          </a:p>
        </p:txBody>
      </p:sp>
      <p:sp>
        <p:nvSpPr>
          <p:cNvPr id="22" name="Chevron 4">
            <a:extLst>
              <a:ext uri="{FF2B5EF4-FFF2-40B4-BE49-F238E27FC236}">
                <a16:creationId xmlns:a16="http://schemas.microsoft.com/office/drawing/2014/main" id="{16C71A0B-5770-4D1C-8096-D093D7FC57A9}"/>
              </a:ext>
            </a:extLst>
          </p:cNvPr>
          <p:cNvSpPr/>
          <p:nvPr/>
        </p:nvSpPr>
        <p:spPr>
          <a:xfrm>
            <a:off x="2825756" y="3269876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Fleet Services</a:t>
            </a:r>
          </a:p>
        </p:txBody>
      </p:sp>
      <p:sp>
        <p:nvSpPr>
          <p:cNvPr id="23" name="Chevron 4">
            <a:extLst>
              <a:ext uri="{FF2B5EF4-FFF2-40B4-BE49-F238E27FC236}">
                <a16:creationId xmlns:a16="http://schemas.microsoft.com/office/drawing/2014/main" id="{3093527D-F282-445A-B4BE-C19EF2EFF483}"/>
              </a:ext>
            </a:extLst>
          </p:cNvPr>
          <p:cNvSpPr/>
          <p:nvPr/>
        </p:nvSpPr>
        <p:spPr>
          <a:xfrm>
            <a:off x="7967653" y="2562061"/>
            <a:ext cx="1417424" cy="3840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l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Parts – Wholesaler, Supplier, Dealers</a:t>
            </a:r>
          </a:p>
        </p:txBody>
      </p:sp>
      <p:sp>
        <p:nvSpPr>
          <p:cNvPr id="24" name="Chevron 4">
            <a:extLst>
              <a:ext uri="{FF2B5EF4-FFF2-40B4-BE49-F238E27FC236}">
                <a16:creationId xmlns:a16="http://schemas.microsoft.com/office/drawing/2014/main" id="{5DBD6D83-5229-4EF6-BCCD-7E007E0FD1F6}"/>
              </a:ext>
            </a:extLst>
          </p:cNvPr>
          <p:cNvSpPr/>
          <p:nvPr/>
        </p:nvSpPr>
        <p:spPr>
          <a:xfrm>
            <a:off x="5990465" y="1375074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Dealers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53E655-0521-4701-96E7-CC9EC8C99569}"/>
              </a:ext>
            </a:extLst>
          </p:cNvPr>
          <p:cNvGrpSpPr/>
          <p:nvPr/>
        </p:nvGrpSpPr>
        <p:grpSpPr>
          <a:xfrm>
            <a:off x="3345908" y="2554589"/>
            <a:ext cx="354994" cy="349149"/>
            <a:chOff x="3372699" y="2684447"/>
            <a:chExt cx="384388" cy="34387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2582A1-AA93-4200-A2D7-1DAACE5F71A0}"/>
                </a:ext>
              </a:extLst>
            </p:cNvPr>
            <p:cNvSpPr/>
            <p:nvPr/>
          </p:nvSpPr>
          <p:spPr>
            <a:xfrm>
              <a:off x="3372699" y="2684447"/>
              <a:ext cx="384388" cy="343872"/>
            </a:xfrm>
            <a:prstGeom prst="ellipse">
              <a:avLst/>
            </a:prstGeom>
            <a:solidFill>
              <a:srgbClr val="45AEA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86DF3A4-5AE7-4A80-84F7-1DBA3EFDD1B9}"/>
                </a:ext>
              </a:extLst>
            </p:cNvPr>
            <p:cNvSpPr/>
            <p:nvPr/>
          </p:nvSpPr>
          <p:spPr>
            <a:xfrm>
              <a:off x="3421101" y="2696022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2055E2-A379-4F21-B889-C9311588840C}"/>
              </a:ext>
            </a:extLst>
          </p:cNvPr>
          <p:cNvGrpSpPr/>
          <p:nvPr/>
        </p:nvGrpSpPr>
        <p:grpSpPr>
          <a:xfrm>
            <a:off x="3729521" y="1613596"/>
            <a:ext cx="354994" cy="349149"/>
            <a:chOff x="4167111" y="1757673"/>
            <a:chExt cx="384388" cy="34387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592D48-17E1-4C9E-8B87-DA08776106BA}"/>
                </a:ext>
              </a:extLst>
            </p:cNvPr>
            <p:cNvSpPr/>
            <p:nvPr/>
          </p:nvSpPr>
          <p:spPr>
            <a:xfrm>
              <a:off x="4167111" y="1757673"/>
              <a:ext cx="384388" cy="343872"/>
            </a:xfrm>
            <a:prstGeom prst="ellipse">
              <a:avLst/>
            </a:prstGeom>
            <a:solidFill>
              <a:srgbClr val="E23A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D4EA0D-4DCA-4BDF-8575-C5D34661D025}"/>
                </a:ext>
              </a:extLst>
            </p:cNvPr>
            <p:cNvSpPr/>
            <p:nvPr/>
          </p:nvSpPr>
          <p:spPr>
            <a:xfrm>
              <a:off x="4215513" y="1769249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7F55DF-F0A9-40C5-B30A-3F7ABB6F69CC}"/>
              </a:ext>
            </a:extLst>
          </p:cNvPr>
          <p:cNvGrpSpPr/>
          <p:nvPr/>
        </p:nvGrpSpPr>
        <p:grpSpPr>
          <a:xfrm>
            <a:off x="4587034" y="1613596"/>
            <a:ext cx="354994" cy="349149"/>
            <a:chOff x="5123630" y="1757673"/>
            <a:chExt cx="384388" cy="34387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E55D007-54D9-40D2-AAAA-53B5031D5517}"/>
                </a:ext>
              </a:extLst>
            </p:cNvPr>
            <p:cNvSpPr/>
            <p:nvPr/>
          </p:nvSpPr>
          <p:spPr>
            <a:xfrm>
              <a:off x="5123630" y="1757673"/>
              <a:ext cx="384388" cy="343872"/>
            </a:xfrm>
            <a:prstGeom prst="ellipse">
              <a:avLst/>
            </a:prstGeom>
            <a:solidFill>
              <a:srgbClr val="E23A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5813F5-D5B2-494B-9FB5-861019F83784}"/>
                </a:ext>
              </a:extLst>
            </p:cNvPr>
            <p:cNvSpPr/>
            <p:nvPr/>
          </p:nvSpPr>
          <p:spPr>
            <a:xfrm>
              <a:off x="5172032" y="1769249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228865-5DFA-4655-AE4D-0785CBEC9276}"/>
              </a:ext>
            </a:extLst>
          </p:cNvPr>
          <p:cNvGrpSpPr/>
          <p:nvPr/>
        </p:nvGrpSpPr>
        <p:grpSpPr>
          <a:xfrm>
            <a:off x="5444546" y="1613596"/>
            <a:ext cx="354994" cy="349149"/>
            <a:chOff x="6080151" y="1757673"/>
            <a:chExt cx="384388" cy="34387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7546E5B-7C3F-4689-9B6A-1A9B9F6414B6}"/>
                </a:ext>
              </a:extLst>
            </p:cNvPr>
            <p:cNvSpPr/>
            <p:nvPr/>
          </p:nvSpPr>
          <p:spPr>
            <a:xfrm>
              <a:off x="6080151" y="1757673"/>
              <a:ext cx="384388" cy="343872"/>
            </a:xfrm>
            <a:prstGeom prst="ellipse">
              <a:avLst/>
            </a:prstGeom>
            <a:solidFill>
              <a:srgbClr val="E23A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834C93-702B-4D20-B936-9FF9A9E8E48B}"/>
                </a:ext>
              </a:extLst>
            </p:cNvPr>
            <p:cNvSpPr/>
            <p:nvPr/>
          </p:nvSpPr>
          <p:spPr>
            <a:xfrm>
              <a:off x="6128553" y="1769249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08C772-E3D6-4369-AF30-5685029B8F41}"/>
              </a:ext>
            </a:extLst>
          </p:cNvPr>
          <p:cNvGrpSpPr/>
          <p:nvPr/>
        </p:nvGrpSpPr>
        <p:grpSpPr>
          <a:xfrm>
            <a:off x="6302058" y="1613596"/>
            <a:ext cx="354994" cy="349149"/>
            <a:chOff x="7036672" y="1757673"/>
            <a:chExt cx="384388" cy="34387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C3FE953-BB47-4BF2-AB92-61A7837A474F}"/>
                </a:ext>
              </a:extLst>
            </p:cNvPr>
            <p:cNvSpPr/>
            <p:nvPr/>
          </p:nvSpPr>
          <p:spPr>
            <a:xfrm>
              <a:off x="7036672" y="1757673"/>
              <a:ext cx="384388" cy="343872"/>
            </a:xfrm>
            <a:prstGeom prst="ellipse">
              <a:avLst/>
            </a:prstGeom>
            <a:solidFill>
              <a:srgbClr val="E23A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069355A-4FC0-458D-8934-BFD104233014}"/>
                </a:ext>
              </a:extLst>
            </p:cNvPr>
            <p:cNvSpPr/>
            <p:nvPr/>
          </p:nvSpPr>
          <p:spPr>
            <a:xfrm>
              <a:off x="7085074" y="1769249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BC8C24-35E4-4CE9-B73A-7703CA828DC8}"/>
              </a:ext>
            </a:extLst>
          </p:cNvPr>
          <p:cNvGrpSpPr/>
          <p:nvPr/>
        </p:nvGrpSpPr>
        <p:grpSpPr>
          <a:xfrm>
            <a:off x="7570292" y="2554589"/>
            <a:ext cx="354994" cy="349149"/>
            <a:chOff x="7946857" y="2706563"/>
            <a:chExt cx="384388" cy="3438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E6FE1E3-EFDE-49B2-AD52-C7FBEBAB4498}"/>
                </a:ext>
              </a:extLst>
            </p:cNvPr>
            <p:cNvSpPr/>
            <p:nvPr/>
          </p:nvSpPr>
          <p:spPr>
            <a:xfrm>
              <a:off x="7946857" y="2706563"/>
              <a:ext cx="384388" cy="343872"/>
            </a:xfrm>
            <a:prstGeom prst="ellipse">
              <a:avLst/>
            </a:prstGeom>
            <a:solidFill>
              <a:srgbClr val="3F7E9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A3BD8D9-092D-4796-8D45-FCB8A31BCAC6}"/>
                </a:ext>
              </a:extLst>
            </p:cNvPr>
            <p:cNvSpPr/>
            <p:nvPr/>
          </p:nvSpPr>
          <p:spPr>
            <a:xfrm>
              <a:off x="7995258" y="2718138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D02C4-A35A-44F5-A3DA-C037B36E1378}"/>
              </a:ext>
            </a:extLst>
          </p:cNvPr>
          <p:cNvGrpSpPr/>
          <p:nvPr/>
        </p:nvGrpSpPr>
        <p:grpSpPr>
          <a:xfrm>
            <a:off x="7141979" y="3227152"/>
            <a:ext cx="354994" cy="349149"/>
            <a:chOff x="7483080" y="3346846"/>
            <a:chExt cx="384388" cy="34387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69F271-0779-414D-82EA-4FCD46EB8E4C}"/>
                </a:ext>
              </a:extLst>
            </p:cNvPr>
            <p:cNvSpPr/>
            <p:nvPr/>
          </p:nvSpPr>
          <p:spPr>
            <a:xfrm>
              <a:off x="7483080" y="3346846"/>
              <a:ext cx="384388" cy="343872"/>
            </a:xfrm>
            <a:prstGeom prst="ellipse">
              <a:avLst/>
            </a:prstGeom>
            <a:solidFill>
              <a:srgbClr val="3F7E9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756D56-5598-479B-9933-EC18995535E9}"/>
                </a:ext>
              </a:extLst>
            </p:cNvPr>
            <p:cNvSpPr/>
            <p:nvPr/>
          </p:nvSpPr>
          <p:spPr>
            <a:xfrm>
              <a:off x="7531482" y="3358421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54395F-3919-4292-94EA-6065ECC57351}"/>
              </a:ext>
            </a:extLst>
          </p:cNvPr>
          <p:cNvGrpSpPr/>
          <p:nvPr/>
        </p:nvGrpSpPr>
        <p:grpSpPr>
          <a:xfrm>
            <a:off x="6692949" y="3877641"/>
            <a:ext cx="354994" cy="349149"/>
            <a:chOff x="6996871" y="3987506"/>
            <a:chExt cx="384388" cy="34387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95ACB2-D8D2-4791-8253-40A076B9E71B}"/>
                </a:ext>
              </a:extLst>
            </p:cNvPr>
            <p:cNvSpPr/>
            <p:nvPr/>
          </p:nvSpPr>
          <p:spPr>
            <a:xfrm>
              <a:off x="6996871" y="3987506"/>
              <a:ext cx="384388" cy="343872"/>
            </a:xfrm>
            <a:prstGeom prst="ellipse">
              <a:avLst/>
            </a:prstGeom>
            <a:solidFill>
              <a:srgbClr val="3F7E9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AFBCD9-99D3-4BFE-9B2A-C9F8D88A85E2}"/>
                </a:ext>
              </a:extLst>
            </p:cNvPr>
            <p:cNvSpPr/>
            <p:nvPr/>
          </p:nvSpPr>
          <p:spPr>
            <a:xfrm>
              <a:off x="7045273" y="3999082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A3F138-498E-4CEF-87A0-4583E3AA8517}"/>
              </a:ext>
            </a:extLst>
          </p:cNvPr>
          <p:cNvGrpSpPr/>
          <p:nvPr/>
        </p:nvGrpSpPr>
        <p:grpSpPr>
          <a:xfrm>
            <a:off x="6283326" y="4529721"/>
            <a:ext cx="354994" cy="349149"/>
            <a:chOff x="6553331" y="4629731"/>
            <a:chExt cx="384388" cy="34387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7F99D07-F4D1-4A1E-BD0A-C9E79B054ACD}"/>
                </a:ext>
              </a:extLst>
            </p:cNvPr>
            <p:cNvSpPr/>
            <p:nvPr/>
          </p:nvSpPr>
          <p:spPr>
            <a:xfrm>
              <a:off x="6553331" y="4629731"/>
              <a:ext cx="384388" cy="343872"/>
            </a:xfrm>
            <a:prstGeom prst="ellipse">
              <a:avLst/>
            </a:prstGeom>
            <a:solidFill>
              <a:srgbClr val="3F7E9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1B8B90-DC6D-46F6-B6A2-034E0855EBE8}"/>
                </a:ext>
              </a:extLst>
            </p:cNvPr>
            <p:cNvSpPr/>
            <p:nvPr/>
          </p:nvSpPr>
          <p:spPr>
            <a:xfrm>
              <a:off x="6601733" y="4641306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AAE947-422F-452F-8D96-79DD95B3F787}"/>
              </a:ext>
            </a:extLst>
          </p:cNvPr>
          <p:cNvGrpSpPr/>
          <p:nvPr/>
        </p:nvGrpSpPr>
        <p:grpSpPr>
          <a:xfrm>
            <a:off x="5907094" y="5074512"/>
            <a:ext cx="354994" cy="349149"/>
            <a:chOff x="6145949" y="5166290"/>
            <a:chExt cx="384388" cy="34387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C76ED13-298F-43C1-A9CC-CA97971656E6}"/>
                </a:ext>
              </a:extLst>
            </p:cNvPr>
            <p:cNvSpPr/>
            <p:nvPr/>
          </p:nvSpPr>
          <p:spPr>
            <a:xfrm>
              <a:off x="6145949" y="5166290"/>
              <a:ext cx="384388" cy="343872"/>
            </a:xfrm>
            <a:prstGeom prst="ellipse">
              <a:avLst/>
            </a:prstGeom>
            <a:solidFill>
              <a:srgbClr val="3F7E9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B41E2E0-8571-48AD-8F9C-A5B9CE3E33D9}"/>
                </a:ext>
              </a:extLst>
            </p:cNvPr>
            <p:cNvSpPr/>
            <p:nvPr/>
          </p:nvSpPr>
          <p:spPr>
            <a:xfrm>
              <a:off x="6194351" y="5177865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9DE76-75AB-44E2-8EF7-8B4D8F2319E5}"/>
              </a:ext>
            </a:extLst>
          </p:cNvPr>
          <p:cNvGrpSpPr/>
          <p:nvPr/>
        </p:nvGrpSpPr>
        <p:grpSpPr>
          <a:xfrm>
            <a:off x="4161108" y="3877643"/>
            <a:ext cx="354994" cy="349149"/>
            <a:chOff x="3935304" y="3482118"/>
            <a:chExt cx="384388" cy="34387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9E49AAB-C296-4539-B627-121D6627B571}"/>
                </a:ext>
              </a:extLst>
            </p:cNvPr>
            <p:cNvSpPr/>
            <p:nvPr/>
          </p:nvSpPr>
          <p:spPr>
            <a:xfrm>
              <a:off x="3935304" y="3482118"/>
              <a:ext cx="384388" cy="343872"/>
            </a:xfrm>
            <a:prstGeom prst="ellipse">
              <a:avLst/>
            </a:prstGeom>
            <a:solidFill>
              <a:srgbClr val="45AEA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E2FECA-7686-46D1-9971-BF2B552AF6B0}"/>
                </a:ext>
              </a:extLst>
            </p:cNvPr>
            <p:cNvSpPr/>
            <p:nvPr/>
          </p:nvSpPr>
          <p:spPr>
            <a:xfrm>
              <a:off x="3983706" y="3493693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B71C85-9A84-4082-A876-FC2797FF951B}"/>
              </a:ext>
            </a:extLst>
          </p:cNvPr>
          <p:cNvGrpSpPr/>
          <p:nvPr/>
        </p:nvGrpSpPr>
        <p:grpSpPr>
          <a:xfrm>
            <a:off x="4614665" y="4529721"/>
            <a:ext cx="354994" cy="349149"/>
            <a:chOff x="4583363" y="4327190"/>
            <a:chExt cx="384388" cy="34387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690776-301C-4380-8E9F-022D6193CC9F}"/>
                </a:ext>
              </a:extLst>
            </p:cNvPr>
            <p:cNvSpPr/>
            <p:nvPr/>
          </p:nvSpPr>
          <p:spPr>
            <a:xfrm>
              <a:off x="4583363" y="4327190"/>
              <a:ext cx="384388" cy="343872"/>
            </a:xfrm>
            <a:prstGeom prst="ellipse">
              <a:avLst/>
            </a:prstGeom>
            <a:solidFill>
              <a:srgbClr val="45AEA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75AE766-0BAF-4066-AA03-3EF26878EA19}"/>
                </a:ext>
              </a:extLst>
            </p:cNvPr>
            <p:cNvSpPr/>
            <p:nvPr/>
          </p:nvSpPr>
          <p:spPr>
            <a:xfrm>
              <a:off x="4631765" y="4338765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7EE800-F8A7-4F4E-8B17-40659B029EF5}"/>
              </a:ext>
            </a:extLst>
          </p:cNvPr>
          <p:cNvGrpSpPr/>
          <p:nvPr/>
        </p:nvGrpSpPr>
        <p:grpSpPr>
          <a:xfrm>
            <a:off x="5022083" y="5074512"/>
            <a:ext cx="354994" cy="349149"/>
            <a:chOff x="5187660" y="5144836"/>
            <a:chExt cx="384388" cy="34387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E0511B-DCE5-4865-BE55-9476A645DB04}"/>
                </a:ext>
              </a:extLst>
            </p:cNvPr>
            <p:cNvSpPr/>
            <p:nvPr/>
          </p:nvSpPr>
          <p:spPr>
            <a:xfrm>
              <a:off x="5187660" y="5144836"/>
              <a:ext cx="384388" cy="343872"/>
            </a:xfrm>
            <a:prstGeom prst="ellipse">
              <a:avLst/>
            </a:prstGeom>
            <a:solidFill>
              <a:srgbClr val="45AEA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7AE2C2-1B15-46B1-B7A1-637EE6D2EBA0}"/>
                </a:ext>
              </a:extLst>
            </p:cNvPr>
            <p:cNvSpPr/>
            <p:nvPr/>
          </p:nvSpPr>
          <p:spPr>
            <a:xfrm>
              <a:off x="5236062" y="5156411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BA4598B-F82C-4096-80BD-584A1AF9CEEA}"/>
              </a:ext>
            </a:extLst>
          </p:cNvPr>
          <p:cNvGrpSpPr/>
          <p:nvPr/>
        </p:nvGrpSpPr>
        <p:grpSpPr>
          <a:xfrm>
            <a:off x="3728300" y="3227149"/>
            <a:ext cx="354994" cy="349149"/>
            <a:chOff x="5187660" y="5144836"/>
            <a:chExt cx="384388" cy="34387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A031E3-7B1D-4ABA-95D0-63BB129D262B}"/>
                </a:ext>
              </a:extLst>
            </p:cNvPr>
            <p:cNvSpPr/>
            <p:nvPr/>
          </p:nvSpPr>
          <p:spPr>
            <a:xfrm>
              <a:off x="5187660" y="5144836"/>
              <a:ext cx="384388" cy="343872"/>
            </a:xfrm>
            <a:prstGeom prst="ellipse">
              <a:avLst/>
            </a:prstGeom>
            <a:solidFill>
              <a:srgbClr val="45AEAE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D8B4EC-C47D-4862-89A9-5CC8E3C94C8E}"/>
                </a:ext>
              </a:extLst>
            </p:cNvPr>
            <p:cNvSpPr/>
            <p:nvPr/>
          </p:nvSpPr>
          <p:spPr>
            <a:xfrm>
              <a:off x="5236062" y="5156411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Chevron 4">
            <a:extLst>
              <a:ext uri="{FF2B5EF4-FFF2-40B4-BE49-F238E27FC236}">
                <a16:creationId xmlns:a16="http://schemas.microsoft.com/office/drawing/2014/main" id="{B9E0AC87-FF7E-4B5C-A40C-3242BF80D045}"/>
              </a:ext>
            </a:extLst>
          </p:cNvPr>
          <p:cNvSpPr/>
          <p:nvPr/>
        </p:nvSpPr>
        <p:spPr>
          <a:xfrm>
            <a:off x="3179072" y="3963631"/>
            <a:ext cx="970706" cy="271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Mobility Services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E33A87-7EB3-4FA9-B2D9-C2B32AEDCF57}"/>
              </a:ext>
            </a:extLst>
          </p:cNvPr>
          <p:cNvGrpSpPr/>
          <p:nvPr/>
        </p:nvGrpSpPr>
        <p:grpSpPr>
          <a:xfrm>
            <a:off x="7159573" y="1613596"/>
            <a:ext cx="354994" cy="349149"/>
            <a:chOff x="7036672" y="1757673"/>
            <a:chExt cx="384388" cy="3438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0A1702-6F77-4BA0-A639-8029F7111C36}"/>
                </a:ext>
              </a:extLst>
            </p:cNvPr>
            <p:cNvSpPr/>
            <p:nvPr/>
          </p:nvSpPr>
          <p:spPr>
            <a:xfrm>
              <a:off x="7036672" y="1757673"/>
              <a:ext cx="384388" cy="343872"/>
            </a:xfrm>
            <a:prstGeom prst="ellipse">
              <a:avLst/>
            </a:prstGeom>
            <a:solidFill>
              <a:srgbClr val="E23A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78851B-FDBF-4425-81CC-4FB152564599}"/>
                </a:ext>
              </a:extLst>
            </p:cNvPr>
            <p:cNvSpPr/>
            <p:nvPr/>
          </p:nvSpPr>
          <p:spPr>
            <a:xfrm>
              <a:off x="7085074" y="1769249"/>
              <a:ext cx="242013" cy="196616"/>
            </a:xfrm>
            <a:prstGeom prst="ellipse">
              <a:avLst/>
            </a:pr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Chevron 4">
            <a:extLst>
              <a:ext uri="{FF2B5EF4-FFF2-40B4-BE49-F238E27FC236}">
                <a16:creationId xmlns:a16="http://schemas.microsoft.com/office/drawing/2014/main" id="{83BAF429-D863-4EE0-AFE8-13AB3DC8F8F9}"/>
              </a:ext>
            </a:extLst>
          </p:cNvPr>
          <p:cNvSpPr/>
          <p:nvPr/>
        </p:nvSpPr>
        <p:spPr>
          <a:xfrm>
            <a:off x="6794170" y="1375074"/>
            <a:ext cx="1091167" cy="2620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03" tIns="8001" rIns="8001" bIns="8001" numCol="1" spcCol="1270" anchor="ctr" anchorCtr="0">
            <a:noAutofit/>
          </a:bodyPr>
          <a:lstStyle/>
          <a:p>
            <a:pPr marL="0" marR="0" lvl="0" indent="0" algn="ctr" defTabSz="266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Remarketing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256018" y="3646322"/>
            <a:ext cx="21304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WORK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 KIOSK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DROP OFF / PICK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10521" y="3521069"/>
            <a:ext cx="20572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FLEET MANAGEMENT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TO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DRIVER 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DEALER QUOTER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SHARING PLATFORM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293730" y="1038601"/>
            <a:ext cx="18656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CONFIGURATOR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4E3CFC6-E941-4AF4-9749-13E935787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44" y="2913903"/>
            <a:ext cx="2491328" cy="485372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981249" y="1047919"/>
            <a:ext cx="17132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 PRICING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516367" y="1047919"/>
            <a:ext cx="22466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REMARKETING PLATFORM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B338CD22-3C02-4BB7-96DA-F1BD51BDB17A}"/>
              </a:ext>
            </a:extLst>
          </p:cNvPr>
          <p:cNvSpPr txBox="1">
            <a:spLocks/>
          </p:cNvSpPr>
          <p:nvPr/>
        </p:nvSpPr>
        <p:spPr>
          <a:xfrm>
            <a:off x="118656" y="3186"/>
            <a:ext cx="8675720" cy="4506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2800" dirty="0">
                <a:solidFill>
                  <a:schemeClr val="bg1"/>
                </a:solidFill>
              </a:rPr>
              <a:t>AutoFacets – Segment wise Solutions</a:t>
            </a:r>
          </a:p>
        </p:txBody>
      </p:sp>
    </p:spTree>
    <p:extLst>
      <p:ext uri="{BB962C8B-B14F-4D97-AF65-F5344CB8AC3E}">
        <p14:creationId xmlns:p14="http://schemas.microsoft.com/office/powerpoint/2010/main" val="35606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AFD7F3-435F-4E48-AD8E-1746A82DECEA}"/>
              </a:ext>
            </a:extLst>
          </p:cNvPr>
          <p:cNvSpPr/>
          <p:nvPr/>
        </p:nvSpPr>
        <p:spPr>
          <a:xfrm>
            <a:off x="0" y="0"/>
            <a:ext cx="4050792" cy="6858000"/>
          </a:xfrm>
          <a:prstGeom prst="rect">
            <a:avLst/>
          </a:prstGeom>
          <a:solidFill>
            <a:srgbClr val="68AAA9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da-D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2CA7838-86BF-4483-863E-837B701480E2}"/>
              </a:ext>
            </a:extLst>
          </p:cNvPr>
          <p:cNvSpPr/>
          <p:nvPr/>
        </p:nvSpPr>
        <p:spPr>
          <a:xfrm>
            <a:off x="745236" y="33051"/>
            <a:ext cx="2560320" cy="5486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Solutions Brilliance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C897FE-6EAD-45A6-8E47-6CF48D17B707}"/>
              </a:ext>
            </a:extLst>
          </p:cNvPr>
          <p:cNvSpPr/>
          <p:nvPr/>
        </p:nvSpPr>
        <p:spPr>
          <a:xfrm>
            <a:off x="216347" y="5751999"/>
            <a:ext cx="3573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Supporting Automotive Customers Successfully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6748E-5FEE-4B32-9E0D-94F10C8B7880}"/>
              </a:ext>
            </a:extLst>
          </p:cNvPr>
          <p:cNvSpPr/>
          <p:nvPr/>
        </p:nvSpPr>
        <p:spPr>
          <a:xfrm>
            <a:off x="216347" y="713684"/>
            <a:ext cx="3485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200+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solutions 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50+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Customers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73474-F6D1-4A1F-9B6A-404187C05B69}"/>
              </a:ext>
            </a:extLst>
          </p:cNvPr>
          <p:cNvSpPr/>
          <p:nvPr/>
        </p:nvSpPr>
        <p:spPr>
          <a:xfrm>
            <a:off x="4054079" y="0"/>
            <a:ext cx="4050792" cy="6858000"/>
          </a:xfrm>
          <a:prstGeom prst="rect">
            <a:avLst/>
          </a:prstGeom>
          <a:solidFill>
            <a:srgbClr val="4D6B8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0612F-E985-4C53-BE03-81DCD57E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95" y="1464599"/>
            <a:ext cx="3976885" cy="3017520"/>
          </a:xfrm>
          <a:prstGeom prst="rect">
            <a:avLst/>
          </a:prstGeom>
        </p:spPr>
      </p:pic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AB579DB-0322-43E1-86D5-3A9289357E1C}"/>
              </a:ext>
            </a:extLst>
          </p:cNvPr>
          <p:cNvSpPr/>
          <p:nvPr/>
        </p:nvSpPr>
        <p:spPr>
          <a:xfrm>
            <a:off x="4815840" y="33051"/>
            <a:ext cx="2560320" cy="5486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Technology Excellence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C1BB0-87D1-459D-92B2-020E3D1F1E86}"/>
              </a:ext>
            </a:extLst>
          </p:cNvPr>
          <p:cNvSpPr/>
          <p:nvPr/>
        </p:nvSpPr>
        <p:spPr>
          <a:xfrm>
            <a:off x="4099010" y="713684"/>
            <a:ext cx="39873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300+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Automotive Engineers deployed to develop modern technology software's for Digital Dealers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53EA2292-0BD1-446A-91D9-793CCDC8C9AC}"/>
              </a:ext>
            </a:extLst>
          </p:cNvPr>
          <p:cNvGrpSpPr/>
          <p:nvPr/>
        </p:nvGrpSpPr>
        <p:grpSpPr>
          <a:xfrm>
            <a:off x="4496135" y="4380122"/>
            <a:ext cx="3155716" cy="2307607"/>
            <a:chOff x="4496135" y="4452314"/>
            <a:chExt cx="3155716" cy="2307607"/>
          </a:xfrm>
        </p:grpSpPr>
        <p:pic>
          <p:nvPicPr>
            <p:cNvPr id="374" name="Picture 373">
              <a:extLst>
                <a:ext uri="{FF2B5EF4-FFF2-40B4-BE49-F238E27FC236}">
                  <a16:creationId xmlns:a16="http://schemas.microsoft.com/office/drawing/2014/main" id="{B7A468CC-4B6C-414A-9153-498B88320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6135" y="4452314"/>
              <a:ext cx="3080290" cy="2011680"/>
            </a:xfrm>
            <a:prstGeom prst="rect">
              <a:avLst/>
            </a:prstGeom>
          </p:spPr>
        </p:pic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45506321-9279-4461-8655-4D96C5D65606}"/>
                </a:ext>
              </a:extLst>
            </p:cNvPr>
            <p:cNvSpPr/>
            <p:nvPr/>
          </p:nvSpPr>
          <p:spPr>
            <a:xfrm>
              <a:off x="5011453" y="4978060"/>
              <a:ext cx="9765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Big Data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158B531-EFC6-4AA7-B36E-D6455AAF77C2}"/>
                </a:ext>
              </a:extLst>
            </p:cNvPr>
            <p:cNvSpPr/>
            <p:nvPr/>
          </p:nvSpPr>
          <p:spPr>
            <a:xfrm>
              <a:off x="6310964" y="4987316"/>
              <a:ext cx="4796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AC23DBE-C1C8-4B0C-83FF-77ACD05F1736}"/>
                </a:ext>
              </a:extLst>
            </p:cNvPr>
            <p:cNvSpPr/>
            <p:nvPr/>
          </p:nvSpPr>
          <p:spPr>
            <a:xfrm>
              <a:off x="4832008" y="5838230"/>
              <a:ext cx="3818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AI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4CA1F316-AC9E-461E-8EE4-2AB811EE1B0E}"/>
                </a:ext>
              </a:extLst>
            </p:cNvPr>
            <p:cNvSpPr/>
            <p:nvPr/>
          </p:nvSpPr>
          <p:spPr>
            <a:xfrm>
              <a:off x="5798875" y="5838230"/>
              <a:ext cx="4748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ML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0006264-45FB-498A-AA5C-7C070F87398D}"/>
                </a:ext>
              </a:extLst>
            </p:cNvPr>
            <p:cNvSpPr/>
            <p:nvPr/>
          </p:nvSpPr>
          <p:spPr>
            <a:xfrm>
              <a:off x="6595088" y="5853619"/>
              <a:ext cx="10567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Blockchain</a:t>
              </a:r>
            </a:p>
          </p:txBody>
        </p:sp>
        <p:pic>
          <p:nvPicPr>
            <p:cNvPr id="1026" name="Picture 2" descr="Image result for big data png icon">
              <a:extLst>
                <a:ext uri="{FF2B5EF4-FFF2-40B4-BE49-F238E27FC236}">
                  <a16:creationId xmlns:a16="http://schemas.microsoft.com/office/drawing/2014/main" id="{EBFA41F0-FA9B-41CE-9457-901F620E0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022" y="455195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iot png icon">
              <a:extLst>
                <a:ext uri="{FF2B5EF4-FFF2-40B4-BE49-F238E27FC236}">
                  <a16:creationId xmlns:a16="http://schemas.microsoft.com/office/drawing/2014/main" id="{2314CCF5-66A6-4232-A396-7CFD5DE0A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380" y="4557068"/>
              <a:ext cx="366476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ai png icon">
              <a:extLst>
                <a:ext uri="{FF2B5EF4-FFF2-40B4-BE49-F238E27FC236}">
                  <a16:creationId xmlns:a16="http://schemas.microsoft.com/office/drawing/2014/main" id="{C19CB4F5-2B88-4F8E-9278-BAC12029F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058" y="5454349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ml png icon">
              <a:extLst>
                <a:ext uri="{FF2B5EF4-FFF2-40B4-BE49-F238E27FC236}">
                  <a16:creationId xmlns:a16="http://schemas.microsoft.com/office/drawing/2014/main" id="{E1720866-E733-40CE-9D0A-275A0430B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427" y="547778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blockchain png icon">
              <a:extLst>
                <a:ext uri="{FF2B5EF4-FFF2-40B4-BE49-F238E27FC236}">
                  <a16:creationId xmlns:a16="http://schemas.microsoft.com/office/drawing/2014/main" id="{A5CE61EF-22B7-4347-BFF0-78C5733BF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722" y="5460945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7F3A081-48D4-49B0-9696-38371070CF11}"/>
                </a:ext>
              </a:extLst>
            </p:cNvPr>
            <p:cNvSpPr/>
            <p:nvPr/>
          </p:nvSpPr>
          <p:spPr>
            <a:xfrm>
              <a:off x="4836118" y="6359811"/>
              <a:ext cx="24591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100+ Technologies</a:t>
              </a:r>
            </a:p>
          </p:txBody>
        </p:sp>
      </p:grpSp>
      <p:sp>
        <p:nvSpPr>
          <p:cNvPr id="383" name="Rectangle 382">
            <a:extLst>
              <a:ext uri="{FF2B5EF4-FFF2-40B4-BE49-F238E27FC236}">
                <a16:creationId xmlns:a16="http://schemas.microsoft.com/office/drawing/2014/main" id="{635CAB37-A80C-4B8F-B5BF-28ECA87C6FD5}"/>
              </a:ext>
            </a:extLst>
          </p:cNvPr>
          <p:cNvSpPr/>
          <p:nvPr/>
        </p:nvSpPr>
        <p:spPr>
          <a:xfrm>
            <a:off x="4026630" y="3422854"/>
            <a:ext cx="430887" cy="3114379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Supporting Modern Technologies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D6D28-A039-46CE-A27F-B5B99D28523E}"/>
              </a:ext>
            </a:extLst>
          </p:cNvPr>
          <p:cNvSpPr/>
          <p:nvPr/>
        </p:nvSpPr>
        <p:spPr>
          <a:xfrm>
            <a:off x="8108156" y="0"/>
            <a:ext cx="408384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7452D27F-DF1C-41A4-A15C-910365371638}"/>
              </a:ext>
            </a:extLst>
          </p:cNvPr>
          <p:cNvSpPr/>
          <p:nvPr/>
        </p:nvSpPr>
        <p:spPr>
          <a:xfrm>
            <a:off x="8886444" y="33051"/>
            <a:ext cx="2560320" cy="5486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System Integrator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108995-13E8-4662-9904-7319E511067D}"/>
              </a:ext>
            </a:extLst>
          </p:cNvPr>
          <p:cNvSpPr/>
          <p:nvPr/>
        </p:nvSpPr>
        <p:spPr>
          <a:xfrm>
            <a:off x="8295700" y="713684"/>
            <a:ext cx="3751592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Integrating Dealership legacy | ERP | DMS systems to modern day platforms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6E2B435-7E19-4105-865C-93ABEF12A3E6}"/>
              </a:ext>
            </a:extLst>
          </p:cNvPr>
          <p:cNvGrpSpPr/>
          <p:nvPr/>
        </p:nvGrpSpPr>
        <p:grpSpPr>
          <a:xfrm>
            <a:off x="8114616" y="2106976"/>
            <a:ext cx="4032557" cy="3657600"/>
            <a:chOff x="8114616" y="1745184"/>
            <a:chExt cx="4032557" cy="3657600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F218DAA1-AE60-4D7D-BF65-9C0F1E2F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4616" y="1745184"/>
              <a:ext cx="4032557" cy="3657600"/>
            </a:xfrm>
            <a:prstGeom prst="rect">
              <a:avLst/>
            </a:prstGeom>
            <a:grpFill/>
          </p:spPr>
        </p:pic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7BBFE27-1D39-43D4-8871-4C35D6EE808D}"/>
                </a:ext>
              </a:extLst>
            </p:cNvPr>
            <p:cNvGrpSpPr/>
            <p:nvPr/>
          </p:nvGrpSpPr>
          <p:grpSpPr>
            <a:xfrm>
              <a:off x="9822758" y="3265303"/>
              <a:ext cx="616273" cy="617362"/>
              <a:chOff x="6681788" y="3267075"/>
              <a:chExt cx="898525" cy="900113"/>
            </a:xfrm>
            <a:grpFill/>
          </p:grpSpPr>
          <p:sp>
            <p:nvSpPr>
              <p:cNvPr id="451" name="Freeform 29">
                <a:extLst>
                  <a:ext uri="{FF2B5EF4-FFF2-40B4-BE49-F238E27FC236}">
                    <a16:creationId xmlns:a16="http://schemas.microsoft.com/office/drawing/2014/main" id="{3CE1B626-580A-4FC2-987B-FC7B00C9A2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1200" y="3267075"/>
                <a:ext cx="139700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3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2" name="Freeform 30">
                <a:extLst>
                  <a:ext uri="{FF2B5EF4-FFF2-40B4-BE49-F238E27FC236}">
                    <a16:creationId xmlns:a16="http://schemas.microsoft.com/office/drawing/2014/main" id="{F51B2ADA-034E-4828-AAB2-EE586BA970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1200" y="4025900"/>
                <a:ext cx="139700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3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3" name="Freeform 31">
                <a:extLst>
                  <a:ext uri="{FF2B5EF4-FFF2-40B4-BE49-F238E27FC236}">
                    <a16:creationId xmlns:a16="http://schemas.microsoft.com/office/drawing/2014/main" id="{F42332A2-E8E0-44D0-9A3F-38375CC147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0613" y="3646488"/>
                <a:ext cx="139700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3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4" name="Freeform 32">
                <a:extLst>
                  <a:ext uri="{FF2B5EF4-FFF2-40B4-BE49-F238E27FC236}">
                    <a16:creationId xmlns:a16="http://schemas.microsoft.com/office/drawing/2014/main" id="{B0891120-E1D6-46B9-B52E-592B90D27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1788" y="3646488"/>
                <a:ext cx="141288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3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5" name="Freeform 33">
                <a:extLst>
                  <a:ext uri="{FF2B5EF4-FFF2-40B4-BE49-F238E27FC236}">
                    <a16:creationId xmlns:a16="http://schemas.microsoft.com/office/drawing/2014/main" id="{9A1C2DA8-AC3C-4981-AEC8-CD22CC8755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0538" y="3425825"/>
                <a:ext cx="581025" cy="582613"/>
              </a:xfrm>
              <a:custGeom>
                <a:avLst/>
                <a:gdLst>
                  <a:gd name="T0" fmla="*/ 240 w 282"/>
                  <a:gd name="T1" fmla="*/ 240 h 282"/>
                  <a:gd name="T2" fmla="*/ 232 w 282"/>
                  <a:gd name="T3" fmla="*/ 213 h 282"/>
                  <a:gd name="T4" fmla="*/ 226 w 282"/>
                  <a:gd name="T5" fmla="*/ 219 h 282"/>
                  <a:gd name="T6" fmla="*/ 193 w 282"/>
                  <a:gd name="T7" fmla="*/ 187 h 282"/>
                  <a:gd name="T8" fmla="*/ 209 w 282"/>
                  <a:gd name="T9" fmla="*/ 146 h 282"/>
                  <a:gd name="T10" fmla="*/ 256 w 282"/>
                  <a:gd name="T11" fmla="*/ 146 h 282"/>
                  <a:gd name="T12" fmla="*/ 256 w 282"/>
                  <a:gd name="T13" fmla="*/ 155 h 282"/>
                  <a:gd name="T14" fmla="*/ 282 w 282"/>
                  <a:gd name="T15" fmla="*/ 141 h 282"/>
                  <a:gd name="T16" fmla="*/ 256 w 282"/>
                  <a:gd name="T17" fmla="*/ 127 h 282"/>
                  <a:gd name="T18" fmla="*/ 256 w 282"/>
                  <a:gd name="T19" fmla="*/ 137 h 282"/>
                  <a:gd name="T20" fmla="*/ 209 w 282"/>
                  <a:gd name="T21" fmla="*/ 137 h 282"/>
                  <a:gd name="T22" fmla="*/ 192 w 282"/>
                  <a:gd name="T23" fmla="*/ 96 h 282"/>
                  <a:gd name="T24" fmla="*/ 226 w 282"/>
                  <a:gd name="T25" fmla="*/ 63 h 282"/>
                  <a:gd name="T26" fmla="*/ 232 w 282"/>
                  <a:gd name="T27" fmla="*/ 70 h 282"/>
                  <a:gd name="T28" fmla="*/ 240 w 282"/>
                  <a:gd name="T29" fmla="*/ 42 h 282"/>
                  <a:gd name="T30" fmla="*/ 213 w 282"/>
                  <a:gd name="T31" fmla="*/ 50 h 282"/>
                  <a:gd name="T32" fmla="*/ 219 w 282"/>
                  <a:gd name="T33" fmla="*/ 56 h 282"/>
                  <a:gd name="T34" fmla="*/ 185 w 282"/>
                  <a:gd name="T35" fmla="*/ 90 h 282"/>
                  <a:gd name="T36" fmla="*/ 146 w 282"/>
                  <a:gd name="T37" fmla="*/ 74 h 282"/>
                  <a:gd name="T38" fmla="*/ 146 w 282"/>
                  <a:gd name="T39" fmla="*/ 26 h 282"/>
                  <a:gd name="T40" fmla="*/ 155 w 282"/>
                  <a:gd name="T41" fmla="*/ 26 h 282"/>
                  <a:gd name="T42" fmla="*/ 141 w 282"/>
                  <a:gd name="T43" fmla="*/ 0 h 282"/>
                  <a:gd name="T44" fmla="*/ 127 w 282"/>
                  <a:gd name="T45" fmla="*/ 26 h 282"/>
                  <a:gd name="T46" fmla="*/ 136 w 282"/>
                  <a:gd name="T47" fmla="*/ 26 h 282"/>
                  <a:gd name="T48" fmla="*/ 136 w 282"/>
                  <a:gd name="T49" fmla="*/ 74 h 282"/>
                  <a:gd name="T50" fmla="*/ 97 w 282"/>
                  <a:gd name="T51" fmla="*/ 90 h 282"/>
                  <a:gd name="T52" fmla="*/ 63 w 282"/>
                  <a:gd name="T53" fmla="*/ 56 h 282"/>
                  <a:gd name="T54" fmla="*/ 69 w 282"/>
                  <a:gd name="T55" fmla="*/ 50 h 282"/>
                  <a:gd name="T56" fmla="*/ 42 w 282"/>
                  <a:gd name="T57" fmla="*/ 42 h 282"/>
                  <a:gd name="T58" fmla="*/ 50 w 282"/>
                  <a:gd name="T59" fmla="*/ 70 h 282"/>
                  <a:gd name="T60" fmla="*/ 56 w 282"/>
                  <a:gd name="T61" fmla="*/ 63 h 282"/>
                  <a:gd name="T62" fmla="*/ 90 w 282"/>
                  <a:gd name="T63" fmla="*/ 96 h 282"/>
                  <a:gd name="T64" fmla="*/ 73 w 282"/>
                  <a:gd name="T65" fmla="*/ 136 h 282"/>
                  <a:gd name="T66" fmla="*/ 26 w 282"/>
                  <a:gd name="T67" fmla="*/ 136 h 282"/>
                  <a:gd name="T68" fmla="*/ 26 w 282"/>
                  <a:gd name="T69" fmla="*/ 127 h 282"/>
                  <a:gd name="T70" fmla="*/ 0 w 282"/>
                  <a:gd name="T71" fmla="*/ 141 h 282"/>
                  <a:gd name="T72" fmla="*/ 26 w 282"/>
                  <a:gd name="T73" fmla="*/ 155 h 282"/>
                  <a:gd name="T74" fmla="*/ 26 w 282"/>
                  <a:gd name="T75" fmla="*/ 146 h 282"/>
                  <a:gd name="T76" fmla="*/ 73 w 282"/>
                  <a:gd name="T77" fmla="*/ 146 h 282"/>
                  <a:gd name="T78" fmla="*/ 89 w 282"/>
                  <a:gd name="T79" fmla="*/ 187 h 282"/>
                  <a:gd name="T80" fmla="*/ 56 w 282"/>
                  <a:gd name="T81" fmla="*/ 219 h 282"/>
                  <a:gd name="T82" fmla="*/ 50 w 282"/>
                  <a:gd name="T83" fmla="*/ 213 h 282"/>
                  <a:gd name="T84" fmla="*/ 42 w 282"/>
                  <a:gd name="T85" fmla="*/ 240 h 282"/>
                  <a:gd name="T86" fmla="*/ 69 w 282"/>
                  <a:gd name="T87" fmla="*/ 232 h 282"/>
                  <a:gd name="T88" fmla="*/ 63 w 282"/>
                  <a:gd name="T89" fmla="*/ 226 h 282"/>
                  <a:gd name="T90" fmla="*/ 95 w 282"/>
                  <a:gd name="T91" fmla="*/ 193 h 282"/>
                  <a:gd name="T92" fmla="*/ 136 w 282"/>
                  <a:gd name="T93" fmla="*/ 210 h 282"/>
                  <a:gd name="T94" fmla="*/ 136 w 282"/>
                  <a:gd name="T95" fmla="*/ 256 h 282"/>
                  <a:gd name="T96" fmla="*/ 127 w 282"/>
                  <a:gd name="T97" fmla="*/ 256 h 282"/>
                  <a:gd name="T98" fmla="*/ 141 w 282"/>
                  <a:gd name="T99" fmla="*/ 282 h 282"/>
                  <a:gd name="T100" fmla="*/ 155 w 282"/>
                  <a:gd name="T101" fmla="*/ 256 h 282"/>
                  <a:gd name="T102" fmla="*/ 146 w 282"/>
                  <a:gd name="T103" fmla="*/ 256 h 282"/>
                  <a:gd name="T104" fmla="*/ 146 w 282"/>
                  <a:gd name="T105" fmla="*/ 210 h 282"/>
                  <a:gd name="T106" fmla="*/ 187 w 282"/>
                  <a:gd name="T107" fmla="*/ 193 h 282"/>
                  <a:gd name="T108" fmla="*/ 219 w 282"/>
                  <a:gd name="T109" fmla="*/ 226 h 282"/>
                  <a:gd name="T110" fmla="*/ 213 w 282"/>
                  <a:gd name="T111" fmla="*/ 232 h 282"/>
                  <a:gd name="T112" fmla="*/ 240 w 282"/>
                  <a:gd name="T113" fmla="*/ 240 h 282"/>
                  <a:gd name="T114" fmla="*/ 240 w 282"/>
                  <a:gd name="T115" fmla="*/ 240 h 282"/>
                  <a:gd name="T116" fmla="*/ 240 w 282"/>
                  <a:gd name="T117" fmla="*/ 24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2" h="282">
                    <a:moveTo>
                      <a:pt x="240" y="240"/>
                    </a:move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26" y="219"/>
                      <a:pt x="226" y="219"/>
                      <a:pt x="226" y="219"/>
                    </a:cubicBezTo>
                    <a:cubicBezTo>
                      <a:pt x="193" y="187"/>
                      <a:pt x="193" y="187"/>
                      <a:pt x="193" y="187"/>
                    </a:cubicBezTo>
                    <a:cubicBezTo>
                      <a:pt x="202" y="175"/>
                      <a:pt x="209" y="161"/>
                      <a:pt x="209" y="146"/>
                    </a:cubicBezTo>
                    <a:cubicBezTo>
                      <a:pt x="256" y="146"/>
                      <a:pt x="256" y="146"/>
                      <a:pt x="256" y="146"/>
                    </a:cubicBezTo>
                    <a:cubicBezTo>
                      <a:pt x="256" y="155"/>
                      <a:pt x="256" y="155"/>
                      <a:pt x="256" y="155"/>
                    </a:cubicBezTo>
                    <a:cubicBezTo>
                      <a:pt x="282" y="141"/>
                      <a:pt x="282" y="141"/>
                      <a:pt x="282" y="141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37"/>
                      <a:pt x="256" y="137"/>
                      <a:pt x="256" y="13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08" y="121"/>
                      <a:pt x="202" y="107"/>
                      <a:pt x="192" y="96"/>
                    </a:cubicBezTo>
                    <a:cubicBezTo>
                      <a:pt x="226" y="63"/>
                      <a:pt x="226" y="63"/>
                      <a:pt x="226" y="63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40" y="42"/>
                      <a:pt x="240" y="42"/>
                      <a:pt x="240" y="42"/>
                    </a:cubicBezTo>
                    <a:cubicBezTo>
                      <a:pt x="213" y="50"/>
                      <a:pt x="213" y="50"/>
                      <a:pt x="213" y="50"/>
                    </a:cubicBezTo>
                    <a:cubicBezTo>
                      <a:pt x="219" y="56"/>
                      <a:pt x="219" y="56"/>
                      <a:pt x="219" y="5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74" y="81"/>
                      <a:pt x="161" y="75"/>
                      <a:pt x="146" y="74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21" y="75"/>
                      <a:pt x="107" y="81"/>
                      <a:pt x="97" y="90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80" y="107"/>
                      <a:pt x="74" y="121"/>
                      <a:pt x="73" y="136"/>
                    </a:cubicBezTo>
                    <a:cubicBezTo>
                      <a:pt x="26" y="136"/>
                      <a:pt x="26" y="136"/>
                      <a:pt x="26" y="136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46"/>
                      <a:pt x="26" y="146"/>
                      <a:pt x="26" y="146"/>
                    </a:cubicBezTo>
                    <a:cubicBezTo>
                      <a:pt x="73" y="146"/>
                      <a:pt x="73" y="146"/>
                      <a:pt x="73" y="146"/>
                    </a:cubicBezTo>
                    <a:cubicBezTo>
                      <a:pt x="73" y="161"/>
                      <a:pt x="79" y="175"/>
                      <a:pt x="89" y="187"/>
                    </a:cubicBezTo>
                    <a:cubicBezTo>
                      <a:pt x="56" y="219"/>
                      <a:pt x="56" y="219"/>
                      <a:pt x="56" y="219"/>
                    </a:cubicBezTo>
                    <a:cubicBezTo>
                      <a:pt x="50" y="213"/>
                      <a:pt x="50" y="213"/>
                      <a:pt x="50" y="213"/>
                    </a:cubicBezTo>
                    <a:cubicBezTo>
                      <a:pt x="42" y="240"/>
                      <a:pt x="42" y="240"/>
                      <a:pt x="42" y="240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95" y="193"/>
                      <a:pt x="95" y="193"/>
                      <a:pt x="95" y="193"/>
                    </a:cubicBezTo>
                    <a:cubicBezTo>
                      <a:pt x="106" y="203"/>
                      <a:pt x="121" y="209"/>
                      <a:pt x="136" y="210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141" y="282"/>
                      <a:pt x="141" y="282"/>
                      <a:pt x="141" y="282"/>
                    </a:cubicBezTo>
                    <a:cubicBezTo>
                      <a:pt x="155" y="256"/>
                      <a:pt x="155" y="256"/>
                      <a:pt x="155" y="256"/>
                    </a:cubicBezTo>
                    <a:cubicBezTo>
                      <a:pt x="146" y="256"/>
                      <a:pt x="146" y="256"/>
                      <a:pt x="146" y="256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61" y="209"/>
                      <a:pt x="176" y="203"/>
                      <a:pt x="187" y="193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3" y="232"/>
                      <a:pt x="213" y="232"/>
                      <a:pt x="213" y="232"/>
                    </a:cubicBezTo>
                    <a:lnTo>
                      <a:pt x="240" y="240"/>
                    </a:lnTo>
                    <a:close/>
                    <a:moveTo>
                      <a:pt x="240" y="240"/>
                    </a:moveTo>
                    <a:cubicBezTo>
                      <a:pt x="240" y="240"/>
                      <a:pt x="240" y="240"/>
                      <a:pt x="240" y="2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6" name="Freeform 34">
                <a:extLst>
                  <a:ext uri="{FF2B5EF4-FFF2-40B4-BE49-F238E27FC236}">
                    <a16:creationId xmlns:a16="http://schemas.microsoft.com/office/drawing/2014/main" id="{F626845B-4A05-4A22-AFBA-8CC805DCF8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9488" y="3379788"/>
                <a:ext cx="139700" cy="139700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2"/>
                      <a:pt x="53" y="68"/>
                      <a:pt x="34" y="68"/>
                    </a:cubicBezTo>
                    <a:cubicBezTo>
                      <a:pt x="15" y="68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7" name="Freeform 35">
                <a:extLst>
                  <a:ext uri="{FF2B5EF4-FFF2-40B4-BE49-F238E27FC236}">
                    <a16:creationId xmlns:a16="http://schemas.microsoft.com/office/drawing/2014/main" id="{6D064EE8-37F0-46D7-8640-D27467CD1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2913" y="3914775"/>
                <a:ext cx="141288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2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6"/>
                      <a:pt x="15" y="0"/>
                      <a:pt x="34" y="0"/>
                    </a:cubicBezTo>
                    <a:cubicBezTo>
                      <a:pt x="52" y="0"/>
                      <a:pt x="68" y="16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8" name="Freeform 36">
                <a:extLst>
                  <a:ext uri="{FF2B5EF4-FFF2-40B4-BE49-F238E27FC236}">
                    <a16:creationId xmlns:a16="http://schemas.microsoft.com/office/drawing/2014/main" id="{5FBE4822-6EBD-4DA7-BBA5-462ACA971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9488" y="3914775"/>
                <a:ext cx="139700" cy="141288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3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6"/>
                      <a:pt x="15" y="0"/>
                      <a:pt x="34" y="0"/>
                    </a:cubicBezTo>
                    <a:cubicBezTo>
                      <a:pt x="53" y="0"/>
                      <a:pt x="68" y="16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9" name="Freeform 37">
                <a:extLst>
                  <a:ext uri="{FF2B5EF4-FFF2-40B4-BE49-F238E27FC236}">
                    <a16:creationId xmlns:a16="http://schemas.microsoft.com/office/drawing/2014/main" id="{8FD7C815-D146-4574-9231-92120BDEE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2913" y="3379788"/>
                <a:ext cx="141288" cy="139700"/>
              </a:xfrm>
              <a:custGeom>
                <a:avLst/>
                <a:gdLst>
                  <a:gd name="T0" fmla="*/ 68 w 68"/>
                  <a:gd name="T1" fmla="*/ 34 h 68"/>
                  <a:gd name="T2" fmla="*/ 34 w 68"/>
                  <a:gd name="T3" fmla="*/ 68 h 68"/>
                  <a:gd name="T4" fmla="*/ 0 w 68"/>
                  <a:gd name="T5" fmla="*/ 34 h 68"/>
                  <a:gd name="T6" fmla="*/ 34 w 68"/>
                  <a:gd name="T7" fmla="*/ 0 h 68"/>
                  <a:gd name="T8" fmla="*/ 68 w 68"/>
                  <a:gd name="T9" fmla="*/ 34 h 68"/>
                  <a:gd name="T10" fmla="*/ 68 w 68"/>
                  <a:gd name="T11" fmla="*/ 34 h 68"/>
                  <a:gd name="T12" fmla="*/ 68 w 6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cubicBezTo>
                      <a:pt x="68" y="53"/>
                      <a:pt x="52" y="68"/>
                      <a:pt x="34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8" y="15"/>
                      <a:pt x="68" y="34"/>
                    </a:cubicBezTo>
                    <a:close/>
                    <a:moveTo>
                      <a:pt x="68" y="34"/>
                    </a:moveTo>
                    <a:cubicBezTo>
                      <a:pt x="68" y="34"/>
                      <a:pt x="68" y="34"/>
                      <a:pt x="68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20" y="1865631"/>
            <a:ext cx="3911004" cy="2913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20" y="5003179"/>
            <a:ext cx="3785220" cy="3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3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69AFAAA-9D18-4D55-9250-AC4D6FC29B44}"/>
              </a:ext>
            </a:extLst>
          </p:cNvPr>
          <p:cNvSpPr/>
          <p:nvPr/>
        </p:nvSpPr>
        <p:spPr>
          <a:xfrm>
            <a:off x="352542" y="966030"/>
            <a:ext cx="1191412" cy="4995516"/>
          </a:xfrm>
          <a:prstGeom prst="rect">
            <a:avLst/>
          </a:prstGeom>
          <a:solidFill>
            <a:srgbClr val="616B79"/>
          </a:solidFill>
          <a:ln w="31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AC69A-0B2F-42F3-86F3-52AC0AA4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6" y="100368"/>
            <a:ext cx="9556060" cy="424732"/>
          </a:xfrm>
        </p:spPr>
        <p:txBody>
          <a:bodyPr/>
          <a:lstStyle/>
          <a:p>
            <a:r>
              <a:rPr lang="en-IN" dirty="0"/>
              <a:t>Sales Landscape – For Dealer Of Tomorrow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7E4808-26CE-4E8C-959E-10FDA6875CA7}"/>
              </a:ext>
            </a:extLst>
          </p:cNvPr>
          <p:cNvSpPr/>
          <p:nvPr/>
        </p:nvSpPr>
        <p:spPr>
          <a:xfrm>
            <a:off x="1703026" y="2191078"/>
            <a:ext cx="7755308" cy="1066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EF422F-2B2B-47BF-9798-F860E34CE045}"/>
              </a:ext>
            </a:extLst>
          </p:cNvPr>
          <p:cNvSpPr txBox="1"/>
          <p:nvPr/>
        </p:nvSpPr>
        <p:spPr>
          <a:xfrm>
            <a:off x="1725060" y="2420876"/>
            <a:ext cx="1297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Unified Customer Experience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B4AB8C0-0E9D-4D96-8F99-A9B41304BD46}"/>
              </a:ext>
            </a:extLst>
          </p:cNvPr>
          <p:cNvSpPr/>
          <p:nvPr/>
        </p:nvSpPr>
        <p:spPr>
          <a:xfrm>
            <a:off x="3233986" y="2264739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 Configurator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764F76A-5DCF-4EA0-AB23-349EA166B62D}"/>
              </a:ext>
            </a:extLst>
          </p:cNvPr>
          <p:cNvSpPr/>
          <p:nvPr/>
        </p:nvSpPr>
        <p:spPr>
          <a:xfrm>
            <a:off x="6317797" y="2264739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Unified Payment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51F9-929B-4369-9A7B-5634CBFAF125}"/>
              </a:ext>
            </a:extLst>
          </p:cNvPr>
          <p:cNvSpPr/>
          <p:nvPr/>
        </p:nvSpPr>
        <p:spPr>
          <a:xfrm>
            <a:off x="4775891" y="2264739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Pricing Engine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61E7247-1327-47BE-98B2-F642DCDE3887}"/>
              </a:ext>
            </a:extLst>
          </p:cNvPr>
          <p:cNvSpPr/>
          <p:nvPr/>
        </p:nvSpPr>
        <p:spPr>
          <a:xfrm>
            <a:off x="3233986" y="2773688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Service Kiosks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BAC619-32B7-4088-A8AC-FABAF94CE87B}"/>
              </a:ext>
            </a:extLst>
          </p:cNvPr>
          <p:cNvSpPr/>
          <p:nvPr/>
        </p:nvSpPr>
        <p:spPr>
          <a:xfrm>
            <a:off x="4775891" y="2773688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Center System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150FBF-F60B-4E3B-A151-D2AD7C44AF59}"/>
              </a:ext>
            </a:extLst>
          </p:cNvPr>
          <p:cNvSpPr/>
          <p:nvPr/>
        </p:nvSpPr>
        <p:spPr>
          <a:xfrm>
            <a:off x="6317797" y="2773688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 Tracker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6CFC4B-7BE9-45A8-B003-C30EE156DAB3}"/>
              </a:ext>
            </a:extLst>
          </p:cNvPr>
          <p:cNvSpPr txBox="1"/>
          <p:nvPr/>
        </p:nvSpPr>
        <p:spPr>
          <a:xfrm>
            <a:off x="425694" y="2381759"/>
            <a:ext cx="991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</a:t>
            </a:r>
            <a:b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F1299-02E9-4B09-83DF-BEFB97F0DC98}"/>
              </a:ext>
            </a:extLst>
          </p:cNvPr>
          <p:cNvSpPr/>
          <p:nvPr/>
        </p:nvSpPr>
        <p:spPr>
          <a:xfrm>
            <a:off x="1710810" y="3363761"/>
            <a:ext cx="7755308" cy="1028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DC302D-E261-41B6-BC35-594BE0340E39}"/>
              </a:ext>
            </a:extLst>
          </p:cNvPr>
          <p:cNvSpPr txBox="1"/>
          <p:nvPr/>
        </p:nvSpPr>
        <p:spPr>
          <a:xfrm>
            <a:off x="1725060" y="3656386"/>
            <a:ext cx="132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Process Enablement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4AB8C0-0E9D-4D96-8F99-A9B41304BD46}"/>
              </a:ext>
            </a:extLst>
          </p:cNvPr>
          <p:cNvSpPr/>
          <p:nvPr/>
        </p:nvSpPr>
        <p:spPr>
          <a:xfrm>
            <a:off x="3950083" y="3402288"/>
            <a:ext cx="1508988" cy="457200"/>
          </a:xfrm>
          <a:prstGeom prst="rect">
            <a:avLst/>
          </a:prstGeom>
          <a:solidFill>
            <a:srgbClr val="588C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Vehicle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Mgmt.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64F76A-5DCF-4EA0-AB23-349EA166B62D}"/>
              </a:ext>
            </a:extLst>
          </p:cNvPr>
          <p:cNvSpPr/>
          <p:nvPr/>
        </p:nvSpPr>
        <p:spPr>
          <a:xfrm>
            <a:off x="7033893" y="3402288"/>
            <a:ext cx="1508988" cy="457200"/>
          </a:xfrm>
          <a:prstGeom prst="rect">
            <a:avLst/>
          </a:prstGeom>
          <a:solidFill>
            <a:srgbClr val="588C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 Mgmt.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0C51F9-929B-4369-9A7B-5634CBFAF125}"/>
              </a:ext>
            </a:extLst>
          </p:cNvPr>
          <p:cNvSpPr/>
          <p:nvPr/>
        </p:nvSpPr>
        <p:spPr>
          <a:xfrm>
            <a:off x="5491988" y="3402288"/>
            <a:ext cx="1508988" cy="457200"/>
          </a:xfrm>
          <a:prstGeom prst="rect">
            <a:avLst/>
          </a:prstGeom>
          <a:solidFill>
            <a:srgbClr val="588C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Assistant App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61E7247-1327-47BE-98B2-F642DCDE3887}"/>
              </a:ext>
            </a:extLst>
          </p:cNvPr>
          <p:cNvSpPr/>
          <p:nvPr/>
        </p:nvSpPr>
        <p:spPr>
          <a:xfrm>
            <a:off x="4730390" y="3889203"/>
            <a:ext cx="1508988" cy="457200"/>
          </a:xfrm>
          <a:prstGeom prst="rect">
            <a:avLst/>
          </a:prstGeom>
          <a:solidFill>
            <a:srgbClr val="588C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Quote/Contract Mgmt.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BBAC619-32B7-4088-A8AC-FABAF94CE87B}"/>
              </a:ext>
            </a:extLst>
          </p:cNvPr>
          <p:cNvSpPr/>
          <p:nvPr/>
        </p:nvSpPr>
        <p:spPr>
          <a:xfrm>
            <a:off x="6272295" y="3889203"/>
            <a:ext cx="1508988" cy="457200"/>
          </a:xfrm>
          <a:prstGeom prst="rect">
            <a:avLst/>
          </a:prstGeom>
          <a:solidFill>
            <a:srgbClr val="588C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Notification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2EE3593-169C-4B4C-9E87-76A8AB33DE69}"/>
              </a:ext>
            </a:extLst>
          </p:cNvPr>
          <p:cNvSpPr txBox="1"/>
          <p:nvPr/>
        </p:nvSpPr>
        <p:spPr>
          <a:xfrm>
            <a:off x="448918" y="3513165"/>
            <a:ext cx="1010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</a:t>
            </a:r>
            <a:b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BF4B942-0C79-4FD1-8395-9BEC087A25DB}"/>
              </a:ext>
            </a:extLst>
          </p:cNvPr>
          <p:cNvSpPr/>
          <p:nvPr/>
        </p:nvSpPr>
        <p:spPr>
          <a:xfrm>
            <a:off x="1703026" y="1019761"/>
            <a:ext cx="7755308" cy="1085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4AB8C0-0E9D-4D96-8F99-A9B41304BD46}"/>
              </a:ext>
            </a:extLst>
          </p:cNvPr>
          <p:cNvSpPr/>
          <p:nvPr/>
        </p:nvSpPr>
        <p:spPr>
          <a:xfrm>
            <a:off x="3184079" y="1094762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Sales/ Reserve Portal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64F76A-5DCF-4EA0-AB23-349EA166B62D}"/>
              </a:ext>
            </a:extLst>
          </p:cNvPr>
          <p:cNvSpPr/>
          <p:nvPr/>
        </p:nvSpPr>
        <p:spPr>
          <a:xfrm>
            <a:off x="6267889" y="1094762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Pricing Calculator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0C51F9-929B-4369-9A7B-5634CBFAF125}"/>
              </a:ext>
            </a:extLst>
          </p:cNvPr>
          <p:cNvSpPr/>
          <p:nvPr/>
        </p:nvSpPr>
        <p:spPr>
          <a:xfrm>
            <a:off x="4725984" y="1094762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Loyalty Program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1E7247-1327-47BE-98B2-F642DCDE3887}"/>
              </a:ext>
            </a:extLst>
          </p:cNvPr>
          <p:cNvSpPr/>
          <p:nvPr/>
        </p:nvSpPr>
        <p:spPr>
          <a:xfrm>
            <a:off x="3184079" y="1592694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Drive Booking &amp; Planner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BBAC619-32B7-4088-A8AC-FABAF94CE87B}"/>
              </a:ext>
            </a:extLst>
          </p:cNvPr>
          <p:cNvSpPr/>
          <p:nvPr/>
        </p:nvSpPr>
        <p:spPr>
          <a:xfrm>
            <a:off x="4725984" y="1592694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Dealership App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150FBF-F60B-4E3B-A151-D2AD7C44AF59}"/>
              </a:ext>
            </a:extLst>
          </p:cNvPr>
          <p:cNvSpPr/>
          <p:nvPr/>
        </p:nvSpPr>
        <p:spPr>
          <a:xfrm>
            <a:off x="6267889" y="1592694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Walkin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B710FD3-EFC5-4B89-AEE0-2A3378B00FBE}"/>
              </a:ext>
            </a:extLst>
          </p:cNvPr>
          <p:cNvSpPr/>
          <p:nvPr/>
        </p:nvSpPr>
        <p:spPr>
          <a:xfrm>
            <a:off x="7809795" y="1592694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 generation Tool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0A7963-1C03-4220-9BBB-962435E8AAC4}"/>
              </a:ext>
            </a:extLst>
          </p:cNvPr>
          <p:cNvSpPr txBox="1"/>
          <p:nvPr/>
        </p:nvSpPr>
        <p:spPr>
          <a:xfrm>
            <a:off x="1725060" y="1195240"/>
            <a:ext cx="1164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Customer Connect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E4FE59D-E3E0-46EC-865D-DB296FE04EE2}"/>
              </a:ext>
            </a:extLst>
          </p:cNvPr>
          <p:cNvSpPr txBox="1"/>
          <p:nvPr/>
        </p:nvSpPr>
        <p:spPr>
          <a:xfrm>
            <a:off x="443074" y="1157483"/>
            <a:ext cx="100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sz="16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</a:t>
            </a:r>
          </a:p>
          <a:p>
            <a:r>
              <a:rPr lang="en-US" sz="16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8C5A4C-B33F-4865-AE08-7C2994268E46}"/>
              </a:ext>
            </a:extLst>
          </p:cNvPr>
          <p:cNvSpPr/>
          <p:nvPr/>
        </p:nvSpPr>
        <p:spPr>
          <a:xfrm>
            <a:off x="1710812" y="4498506"/>
            <a:ext cx="7755307" cy="1463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B78E5-8643-41F4-A354-4CD6C198DF76}"/>
              </a:ext>
            </a:extLst>
          </p:cNvPr>
          <p:cNvSpPr/>
          <p:nvPr/>
        </p:nvSpPr>
        <p:spPr>
          <a:xfrm>
            <a:off x="3591766" y="5496509"/>
            <a:ext cx="1645920" cy="365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55838-17BB-4386-894E-CB11107CAA50}"/>
              </a:ext>
            </a:extLst>
          </p:cNvPr>
          <p:cNvSpPr/>
          <p:nvPr/>
        </p:nvSpPr>
        <p:spPr>
          <a:xfrm>
            <a:off x="7288188" y="5496509"/>
            <a:ext cx="1645920" cy="365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7B617-8BC7-458B-8AFB-0FB52EA7F85D}"/>
              </a:ext>
            </a:extLst>
          </p:cNvPr>
          <p:cNvSpPr/>
          <p:nvPr/>
        </p:nvSpPr>
        <p:spPr>
          <a:xfrm>
            <a:off x="5439977" y="5496509"/>
            <a:ext cx="1645920" cy="365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84022-D585-4A52-BBFE-A1C8D3862667}"/>
              </a:ext>
            </a:extLst>
          </p:cNvPr>
          <p:cNvSpPr/>
          <p:nvPr/>
        </p:nvSpPr>
        <p:spPr>
          <a:xfrm>
            <a:off x="3144411" y="5183502"/>
            <a:ext cx="6203847" cy="2540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Exchange 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6E34C-51F1-47E8-876C-17C74087685F}"/>
              </a:ext>
            </a:extLst>
          </p:cNvPr>
          <p:cNvSpPr txBox="1"/>
          <p:nvPr/>
        </p:nvSpPr>
        <p:spPr>
          <a:xfrm>
            <a:off x="1725060" y="4888893"/>
            <a:ext cx="133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Driven Decisions</a:t>
            </a:r>
            <a:endParaRPr lang="en-US" sz="1400" baseline="300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BC8072-5054-4F74-B141-A8727F63FC90}"/>
              </a:ext>
            </a:extLst>
          </p:cNvPr>
          <p:cNvSpPr/>
          <p:nvPr/>
        </p:nvSpPr>
        <p:spPr>
          <a:xfrm>
            <a:off x="3144411" y="4555488"/>
            <a:ext cx="6203847" cy="2653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 Engine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7BC8072-5054-4F74-B141-A8727F63FC90}"/>
              </a:ext>
            </a:extLst>
          </p:cNvPr>
          <p:cNvSpPr/>
          <p:nvPr/>
        </p:nvSpPr>
        <p:spPr>
          <a:xfrm>
            <a:off x="3144411" y="4859443"/>
            <a:ext cx="3080170" cy="265302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Behavior Analytics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A6E77A-C975-4B9F-A55A-EAC3D0B96BEF}"/>
              </a:ext>
            </a:extLst>
          </p:cNvPr>
          <p:cNvSpPr/>
          <p:nvPr/>
        </p:nvSpPr>
        <p:spPr>
          <a:xfrm>
            <a:off x="9606065" y="1019761"/>
            <a:ext cx="2286000" cy="4941785"/>
          </a:xfrm>
          <a:prstGeom prst="rect">
            <a:avLst/>
          </a:prstGeom>
          <a:solidFill>
            <a:srgbClr val="4D6B8D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7FD636-25DD-441D-B82A-1793E0AE549F}"/>
              </a:ext>
            </a:extLst>
          </p:cNvPr>
          <p:cNvSpPr txBox="1"/>
          <p:nvPr/>
        </p:nvSpPr>
        <p:spPr>
          <a:xfrm>
            <a:off x="9674716" y="2191649"/>
            <a:ext cx="210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Customer Touch points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 Customer Relation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Shorter Sales Cycle</a:t>
            </a:r>
          </a:p>
          <a:p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48A21C-3A3C-46FD-9C1A-BF1E59E13196}"/>
              </a:ext>
            </a:extLst>
          </p:cNvPr>
          <p:cNvSpPr txBox="1"/>
          <p:nvPr/>
        </p:nvSpPr>
        <p:spPr>
          <a:xfrm>
            <a:off x="9674716" y="3435413"/>
            <a:ext cx="210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process / workforce efficiency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Production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Operational Cost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EE5D470-55EF-4B3F-8153-6324B2D5E06F}"/>
              </a:ext>
            </a:extLst>
          </p:cNvPr>
          <p:cNvSpPr txBox="1"/>
          <p:nvPr/>
        </p:nvSpPr>
        <p:spPr>
          <a:xfrm>
            <a:off x="9674716" y="1084026"/>
            <a:ext cx="210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Sales Number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Lead Generated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Sales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E4FE59D-E3E0-46EC-865D-DB296FE04EE2}"/>
              </a:ext>
            </a:extLst>
          </p:cNvPr>
          <p:cNvSpPr txBox="1"/>
          <p:nvPr/>
        </p:nvSpPr>
        <p:spPr>
          <a:xfrm>
            <a:off x="9762852" y="655785"/>
            <a:ext cx="198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ACHIEVEMENTS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9F88C-1A66-4C61-9824-CB6116D6F8F1}"/>
              </a:ext>
            </a:extLst>
          </p:cNvPr>
          <p:cNvSpPr/>
          <p:nvPr/>
        </p:nvSpPr>
        <p:spPr>
          <a:xfrm>
            <a:off x="6268088" y="4859443"/>
            <a:ext cx="3080170" cy="265302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Dashboard &amp; Analytics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86D6F6-E03A-438B-8CB7-FB284CACF231}"/>
              </a:ext>
            </a:extLst>
          </p:cNvPr>
          <p:cNvSpPr/>
          <p:nvPr/>
        </p:nvSpPr>
        <p:spPr>
          <a:xfrm>
            <a:off x="7809795" y="1081421"/>
            <a:ext cx="1508988" cy="457200"/>
          </a:xfrm>
          <a:prstGeom prst="rect">
            <a:avLst/>
          </a:prstGeom>
          <a:solidFill>
            <a:srgbClr val="7AC2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360° Portal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B7E5BB-7D77-449C-BDC8-0B1DF4B788B8}"/>
              </a:ext>
            </a:extLst>
          </p:cNvPr>
          <p:cNvSpPr/>
          <p:nvPr/>
        </p:nvSpPr>
        <p:spPr>
          <a:xfrm>
            <a:off x="7887034" y="2261904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Dealer CRM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159B78-59C5-46F8-BD4D-2A63A50B984D}"/>
              </a:ext>
            </a:extLst>
          </p:cNvPr>
          <p:cNvSpPr/>
          <p:nvPr/>
        </p:nvSpPr>
        <p:spPr>
          <a:xfrm>
            <a:off x="7887034" y="2770853"/>
            <a:ext cx="1508988" cy="457200"/>
          </a:xfrm>
          <a:prstGeom prst="rect">
            <a:avLst/>
          </a:prstGeom>
          <a:solidFill>
            <a:srgbClr val="7A62A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 / Clip optimizer</a:t>
            </a:r>
          </a:p>
        </p:txBody>
      </p:sp>
    </p:spTree>
    <p:extLst>
      <p:ext uri="{BB962C8B-B14F-4D97-AF65-F5344CB8AC3E}">
        <p14:creationId xmlns:p14="http://schemas.microsoft.com/office/powerpoint/2010/main" val="36869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4605-292F-49F7-90F3-78A66F72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Aftersales Landscape</a:t>
            </a:r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3E6065D4-D618-471D-8BBE-2E5D05D1B129}"/>
              </a:ext>
            </a:extLst>
          </p:cNvPr>
          <p:cNvSpPr/>
          <p:nvPr/>
        </p:nvSpPr>
        <p:spPr>
          <a:xfrm>
            <a:off x="11017" y="5955847"/>
            <a:ext cx="1663547" cy="476316"/>
          </a:xfrm>
          <a:prstGeom prst="snip1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F3AD5-C870-4945-A39E-9FC6F970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43" y="474789"/>
            <a:ext cx="11090314" cy="5427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10828-3FEA-4CC6-9066-29B09BC635D3}"/>
              </a:ext>
            </a:extLst>
          </p:cNvPr>
          <p:cNvSpPr txBox="1"/>
          <p:nvPr/>
        </p:nvSpPr>
        <p:spPr>
          <a:xfrm>
            <a:off x="1784732" y="6009339"/>
            <a:ext cx="97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Tires &amp; Wheels | Parts  &amp; Accessories | Breakdown | Damage Repair | Maintenance Services  </a:t>
            </a:r>
          </a:p>
        </p:txBody>
      </p:sp>
    </p:spTree>
    <p:extLst>
      <p:ext uri="{BB962C8B-B14F-4D97-AF65-F5344CB8AC3E}">
        <p14:creationId xmlns:p14="http://schemas.microsoft.com/office/powerpoint/2010/main" val="25530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753CBE1-50BD-4008-9763-9C602B2BAFD6}"/>
              </a:ext>
            </a:extLst>
          </p:cNvPr>
          <p:cNvSpPr/>
          <p:nvPr/>
        </p:nvSpPr>
        <p:spPr>
          <a:xfrm>
            <a:off x="1358408" y="690383"/>
            <a:ext cx="965078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F4B905-4DCC-41CE-9B6A-6B9C6FFBFBEB}"/>
              </a:ext>
            </a:extLst>
          </p:cNvPr>
          <p:cNvCxnSpPr>
            <a:cxnSpLocks/>
          </p:cNvCxnSpPr>
          <p:nvPr/>
        </p:nvCxnSpPr>
        <p:spPr>
          <a:xfrm flipV="1">
            <a:off x="6278793" y="3201744"/>
            <a:ext cx="4913753" cy="432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3BAF09-C663-4011-9BD3-112130D7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6" y="3186"/>
            <a:ext cx="8484600" cy="450648"/>
          </a:xfrm>
        </p:spPr>
        <p:txBody>
          <a:bodyPr/>
          <a:lstStyle/>
          <a:p>
            <a:r>
              <a:rPr lang="en-IN" dirty="0"/>
              <a:t>Functional 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C01AE-65F2-4F3A-89F5-C1D43AE609DD}"/>
              </a:ext>
            </a:extLst>
          </p:cNvPr>
          <p:cNvSpPr/>
          <p:nvPr/>
        </p:nvSpPr>
        <p:spPr>
          <a:xfrm>
            <a:off x="1439456" y="2808744"/>
            <a:ext cx="9418320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17259-D643-4E68-98C9-C1F23A810509}"/>
              </a:ext>
            </a:extLst>
          </p:cNvPr>
          <p:cNvSpPr/>
          <p:nvPr/>
        </p:nvSpPr>
        <p:spPr>
          <a:xfrm>
            <a:off x="1473665" y="3016387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37ECFA-3DF7-45D2-B1D4-E7FC7B63EA27}"/>
              </a:ext>
            </a:extLst>
          </p:cNvPr>
          <p:cNvCxnSpPr/>
          <p:nvPr/>
        </p:nvCxnSpPr>
        <p:spPr>
          <a:xfrm>
            <a:off x="330631" y="2731929"/>
            <a:ext cx="10512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133">
            <a:extLst>
              <a:ext uri="{FF2B5EF4-FFF2-40B4-BE49-F238E27FC236}">
                <a16:creationId xmlns:a16="http://schemas.microsoft.com/office/drawing/2014/main" id="{03E5BCE8-AAC8-41B8-9A99-6F0C89F8843D}"/>
              </a:ext>
            </a:extLst>
          </p:cNvPr>
          <p:cNvSpPr/>
          <p:nvPr/>
        </p:nvSpPr>
        <p:spPr>
          <a:xfrm>
            <a:off x="11192546" y="2468814"/>
            <a:ext cx="906558" cy="1090723"/>
          </a:xfrm>
          <a:prstGeom prst="ca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cxnSp>
        <p:nvCxnSpPr>
          <p:cNvPr id="28" name="Elbow Connector 134">
            <a:extLst>
              <a:ext uri="{FF2B5EF4-FFF2-40B4-BE49-F238E27FC236}">
                <a16:creationId xmlns:a16="http://schemas.microsoft.com/office/drawing/2014/main" id="{6B0788D2-0439-412E-8C3D-D1BDA0210C81}"/>
              </a:ext>
            </a:extLst>
          </p:cNvPr>
          <p:cNvCxnSpPr>
            <a:cxnSpLocks/>
            <a:stCxn id="87" idx="3"/>
            <a:endCxn id="27" idx="1"/>
          </p:cNvCxnSpPr>
          <p:nvPr/>
        </p:nvCxnSpPr>
        <p:spPr>
          <a:xfrm>
            <a:off x="10926914" y="1720839"/>
            <a:ext cx="718911" cy="74797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36">
            <a:extLst>
              <a:ext uri="{FF2B5EF4-FFF2-40B4-BE49-F238E27FC236}">
                <a16:creationId xmlns:a16="http://schemas.microsoft.com/office/drawing/2014/main" id="{2D0BBE7D-088E-43B7-83F9-6562B41A5DE9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10254457" y="3559537"/>
            <a:ext cx="1391368" cy="1297494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113856-E59F-4FC2-B82B-178C4D11753A}"/>
              </a:ext>
            </a:extLst>
          </p:cNvPr>
          <p:cNvSpPr/>
          <p:nvPr/>
        </p:nvSpPr>
        <p:spPr>
          <a:xfrm>
            <a:off x="3826749" y="3016387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Marketing platform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E2DA79-822C-4295-A5CE-77219F99ACE0}"/>
              </a:ext>
            </a:extLst>
          </p:cNvPr>
          <p:cNvSpPr/>
          <p:nvPr/>
        </p:nvSpPr>
        <p:spPr>
          <a:xfrm>
            <a:off x="6179833" y="3016387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Dealer Quotation / Partnership Platform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fleetmastersoftware.com/assets/img/logo_header.png">
            <a:extLst>
              <a:ext uri="{FF2B5EF4-FFF2-40B4-BE49-F238E27FC236}">
                <a16:creationId xmlns:a16="http://schemas.microsoft.com/office/drawing/2014/main" id="{D18CEF21-968F-4DC5-809A-A7BA4362F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5699718"/>
            <a:ext cx="1724641" cy="4052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755C450-0A8A-4996-BF84-69BD03C48391}"/>
              </a:ext>
            </a:extLst>
          </p:cNvPr>
          <p:cNvCxnSpPr>
            <a:cxnSpLocks/>
          </p:cNvCxnSpPr>
          <p:nvPr/>
        </p:nvCxnSpPr>
        <p:spPr>
          <a:xfrm>
            <a:off x="330631" y="4141993"/>
            <a:ext cx="105096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EE9A63-981D-4E08-AB0F-70EC20C30CEF}"/>
              </a:ext>
            </a:extLst>
          </p:cNvPr>
          <p:cNvSpPr/>
          <p:nvPr/>
        </p:nvSpPr>
        <p:spPr>
          <a:xfrm>
            <a:off x="2576619" y="4399301"/>
            <a:ext cx="7202740" cy="1325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11F5C-F237-45DA-BC93-B67E56D8D126}"/>
              </a:ext>
            </a:extLst>
          </p:cNvPr>
          <p:cNvSpPr/>
          <p:nvPr/>
        </p:nvSpPr>
        <p:spPr>
          <a:xfrm>
            <a:off x="2719114" y="4458196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25812D-4BB4-40BA-AD1D-CBFB65862B4C}"/>
              </a:ext>
            </a:extLst>
          </p:cNvPr>
          <p:cNvSpPr/>
          <p:nvPr/>
        </p:nvSpPr>
        <p:spPr>
          <a:xfrm>
            <a:off x="4466288" y="4458196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management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53E6833-48D8-4BD6-B85E-61E827004ACA}"/>
              </a:ext>
            </a:extLst>
          </p:cNvPr>
          <p:cNvSpPr/>
          <p:nvPr/>
        </p:nvSpPr>
        <p:spPr>
          <a:xfrm>
            <a:off x="6213461" y="4454790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Driver management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920734-9F27-4A25-B3C8-99CF40BF89B1}"/>
              </a:ext>
            </a:extLst>
          </p:cNvPr>
          <p:cNvSpPr/>
          <p:nvPr/>
        </p:nvSpPr>
        <p:spPr>
          <a:xfrm>
            <a:off x="6212324" y="4889485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Subsidiary/ partner management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3738A04-9ABB-4EF3-950C-0CEAFE7596ED}"/>
              </a:ext>
            </a:extLst>
          </p:cNvPr>
          <p:cNvSpPr/>
          <p:nvPr/>
        </p:nvSpPr>
        <p:spPr>
          <a:xfrm>
            <a:off x="7972027" y="4454790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&amp; trace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CF94010-4BD5-4CAD-A093-F1D63F13B5AF}"/>
              </a:ext>
            </a:extLst>
          </p:cNvPr>
          <p:cNvSpPr/>
          <p:nvPr/>
        </p:nvSpPr>
        <p:spPr>
          <a:xfrm>
            <a:off x="2718413" y="4889485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0DC72F0-7EF2-4F2D-8BC8-D46B3EC0BD3C}"/>
              </a:ext>
            </a:extLst>
          </p:cNvPr>
          <p:cNvSpPr/>
          <p:nvPr/>
        </p:nvSpPr>
        <p:spPr>
          <a:xfrm>
            <a:off x="2718413" y="5320773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5FF865-426D-4CB4-A07C-C55FF533439D}"/>
              </a:ext>
            </a:extLst>
          </p:cNvPr>
          <p:cNvSpPr/>
          <p:nvPr/>
        </p:nvSpPr>
        <p:spPr>
          <a:xfrm>
            <a:off x="4465586" y="5320773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order management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4B68B30-EA1A-4502-BA36-A2A163538566}"/>
              </a:ext>
            </a:extLst>
          </p:cNvPr>
          <p:cNvSpPr/>
          <p:nvPr/>
        </p:nvSpPr>
        <p:spPr>
          <a:xfrm>
            <a:off x="6212760" y="5313028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Invoicing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46BFF50-EF74-4483-8BD6-EA83204B9AC4}"/>
              </a:ext>
            </a:extLst>
          </p:cNvPr>
          <p:cNvSpPr/>
          <p:nvPr/>
        </p:nvSpPr>
        <p:spPr>
          <a:xfrm>
            <a:off x="7959933" y="5313028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management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69C61A0-AFC2-4F5A-B3D9-D62E544993B8}"/>
              </a:ext>
            </a:extLst>
          </p:cNvPr>
          <p:cNvSpPr/>
          <p:nvPr/>
        </p:nvSpPr>
        <p:spPr>
          <a:xfrm>
            <a:off x="7959933" y="4889485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Reporting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8BA9DFA-7093-45A2-A324-62C761A270E9}"/>
              </a:ext>
            </a:extLst>
          </p:cNvPr>
          <p:cNvSpPr/>
          <p:nvPr/>
        </p:nvSpPr>
        <p:spPr>
          <a:xfrm>
            <a:off x="4465586" y="4889485"/>
            <a:ext cx="168123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94089-8E89-4164-9C83-0C102B480B3C}"/>
              </a:ext>
            </a:extLst>
          </p:cNvPr>
          <p:cNvSpPr/>
          <p:nvPr/>
        </p:nvSpPr>
        <p:spPr>
          <a:xfrm>
            <a:off x="2474638" y="4280679"/>
            <a:ext cx="7388517" cy="18024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72B4B7-1209-4431-AB04-C51E50D09495}"/>
              </a:ext>
            </a:extLst>
          </p:cNvPr>
          <p:cNvSpPr/>
          <p:nvPr/>
        </p:nvSpPr>
        <p:spPr>
          <a:xfrm>
            <a:off x="1417154" y="760719"/>
            <a:ext cx="9509760" cy="1920240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650AEE-8C87-43BA-BF5A-08C86C206214}"/>
              </a:ext>
            </a:extLst>
          </p:cNvPr>
          <p:cNvSpPr/>
          <p:nvPr/>
        </p:nvSpPr>
        <p:spPr>
          <a:xfrm>
            <a:off x="3838662" y="867389"/>
            <a:ext cx="2286000" cy="914400"/>
          </a:xfrm>
          <a:prstGeom prst="rect">
            <a:avLst/>
          </a:prstGeom>
          <a:solidFill>
            <a:srgbClr val="F2798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APPs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 (Pre Lease/Rental Process)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Operational Lease | Private Lease | Mobility products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743458A-5CD3-464F-9C2C-ACD538DEED3E}"/>
              </a:ext>
            </a:extLst>
          </p:cNvPr>
          <p:cNvSpPr/>
          <p:nvPr/>
        </p:nvSpPr>
        <p:spPr>
          <a:xfrm>
            <a:off x="6220959" y="867389"/>
            <a:ext cx="2286000" cy="914400"/>
          </a:xfrm>
          <a:prstGeom prst="rect">
            <a:avLst/>
          </a:prstGeom>
          <a:solidFill>
            <a:srgbClr val="A6799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My Lease Portal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(During Lease process)</a:t>
            </a:r>
          </a:p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Lease | Captive Lease | Fleet Management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18D4FC-FB9D-4792-B962-C7635312C116}"/>
              </a:ext>
            </a:extLst>
          </p:cNvPr>
          <p:cNvSpPr/>
          <p:nvPr/>
        </p:nvSpPr>
        <p:spPr>
          <a:xfrm>
            <a:off x="8603256" y="867389"/>
            <a:ext cx="2286000" cy="914400"/>
          </a:xfrm>
          <a:prstGeom prst="rect">
            <a:avLst/>
          </a:prstGeom>
          <a:solidFill>
            <a:srgbClr val="A6799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APPs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 (During Lease process)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/>
                </a:solidFill>
              </a:rPr>
              <a:t>Private Lease | Captive Lease | Fleet Management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30D5C78-F2A3-4653-8C78-08D25D59EBB3}"/>
              </a:ext>
            </a:extLst>
          </p:cNvPr>
          <p:cNvSpPr/>
          <p:nvPr/>
        </p:nvSpPr>
        <p:spPr>
          <a:xfrm>
            <a:off x="1456365" y="867389"/>
            <a:ext cx="2286000" cy="914400"/>
          </a:xfrm>
          <a:prstGeom prst="rect">
            <a:avLst/>
          </a:prstGeom>
          <a:solidFill>
            <a:srgbClr val="F2798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 Lease / Rental process)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/>
              </a:rPr>
              <a:t>Operational Lease | Private Lease | Mobility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D44018-14BC-4806-8942-42D40E0F993C}"/>
              </a:ext>
            </a:extLst>
          </p:cNvPr>
          <p:cNvSpPr/>
          <p:nvPr/>
        </p:nvSpPr>
        <p:spPr>
          <a:xfrm>
            <a:off x="8532918" y="3016387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prstClr val="black"/>
                </a:solidFill>
              </a:rPr>
              <a:t>SMR / ROB – Car &amp; Bikes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C63F69-153F-446F-8904-41AE691F48C3}"/>
              </a:ext>
            </a:extLst>
          </p:cNvPr>
          <p:cNvSpPr/>
          <p:nvPr/>
        </p:nvSpPr>
        <p:spPr>
          <a:xfrm>
            <a:off x="3826749" y="3531442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Data warehouse, BI &amp; Analytics Tool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06785-2A1C-4D38-9C4B-7D7C07A630F7}"/>
              </a:ext>
            </a:extLst>
          </p:cNvPr>
          <p:cNvSpPr/>
          <p:nvPr/>
        </p:nvSpPr>
        <p:spPr>
          <a:xfrm>
            <a:off x="6179833" y="3531442"/>
            <a:ext cx="228600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Dynamic Pricing Engine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BCA4F2-B9C1-4928-A783-7B40DB89E167}"/>
              </a:ext>
            </a:extLst>
          </p:cNvPr>
          <p:cNvSpPr/>
          <p:nvPr/>
        </p:nvSpPr>
        <p:spPr>
          <a:xfrm>
            <a:off x="2684780" y="1920480"/>
            <a:ext cx="2286000" cy="548640"/>
          </a:xfrm>
          <a:prstGeom prst="rect">
            <a:avLst/>
          </a:prstGeom>
          <a:solidFill>
            <a:srgbClr val="94A3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Loyalty based apps/portal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18B61-F639-418E-A831-F5612129DC4B}"/>
              </a:ext>
            </a:extLst>
          </p:cNvPr>
          <p:cNvSpPr/>
          <p:nvPr/>
        </p:nvSpPr>
        <p:spPr>
          <a:xfrm>
            <a:off x="5037864" y="1920480"/>
            <a:ext cx="2286000" cy="548640"/>
          </a:xfrm>
          <a:prstGeom prst="rect">
            <a:avLst/>
          </a:prstGeom>
          <a:solidFill>
            <a:srgbClr val="94A3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Telematics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738F41-78E3-4C8B-943B-4C9470176ED6}"/>
              </a:ext>
            </a:extLst>
          </p:cNvPr>
          <p:cNvSpPr/>
          <p:nvPr/>
        </p:nvSpPr>
        <p:spPr>
          <a:xfrm>
            <a:off x="7390948" y="1920480"/>
            <a:ext cx="2286000" cy="548640"/>
          </a:xfrm>
          <a:prstGeom prst="rect">
            <a:avLst/>
          </a:prstGeom>
          <a:solidFill>
            <a:srgbClr val="94A3A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Remarketing Portal </a:t>
            </a:r>
          </a:p>
          <a:p>
            <a:pPr lvl="0" algn="ctr">
              <a:defRPr/>
            </a:pPr>
            <a:r>
              <a:rPr lang="en-US" sz="1400" dirty="0">
                <a:solidFill>
                  <a:sysClr val="windowText" lastClr="000000"/>
                </a:solidFill>
              </a:rPr>
              <a:t>(After Lease)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5E556D-CFB9-40D7-B564-EB95847FD163}"/>
              </a:ext>
            </a:extLst>
          </p:cNvPr>
          <p:cNvGrpSpPr/>
          <p:nvPr/>
        </p:nvGrpSpPr>
        <p:grpSpPr>
          <a:xfrm>
            <a:off x="419126" y="1021487"/>
            <a:ext cx="731520" cy="1153734"/>
            <a:chOff x="168112" y="954581"/>
            <a:chExt cx="731520" cy="11537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05B968-9A51-45AB-A5BB-E6DD83F25CA6}"/>
                </a:ext>
              </a:extLst>
            </p:cNvPr>
            <p:cNvSpPr txBox="1"/>
            <p:nvPr/>
          </p:nvSpPr>
          <p:spPr>
            <a:xfrm>
              <a:off x="168112" y="1523540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Front-Office</a:t>
              </a:r>
            </a:p>
          </p:txBody>
        </p:sp>
        <p:pic>
          <p:nvPicPr>
            <p:cNvPr id="10" name="Picture 2" descr="Image result for customer png icon">
              <a:extLst>
                <a:ext uri="{FF2B5EF4-FFF2-40B4-BE49-F238E27FC236}">
                  <a16:creationId xmlns:a16="http://schemas.microsoft.com/office/drawing/2014/main" id="{6F344871-33DC-4370-8A86-7BA5B0C66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32" y="954581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0B8908-3B52-4636-A91E-F7134989A3D1}"/>
              </a:ext>
            </a:extLst>
          </p:cNvPr>
          <p:cNvGrpSpPr/>
          <p:nvPr/>
        </p:nvGrpSpPr>
        <p:grpSpPr>
          <a:xfrm>
            <a:off x="380848" y="2889279"/>
            <a:ext cx="808077" cy="1120413"/>
            <a:chOff x="230309" y="2788920"/>
            <a:chExt cx="808077" cy="11204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7AFDA0-95B9-44BB-BAF4-F2EBA162CCBA}"/>
                </a:ext>
              </a:extLst>
            </p:cNvPr>
            <p:cNvSpPr txBox="1"/>
            <p:nvPr/>
          </p:nvSpPr>
          <p:spPr>
            <a:xfrm>
              <a:off x="230309" y="3324558"/>
              <a:ext cx="808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Mid-Office</a:t>
              </a:r>
            </a:p>
          </p:txBody>
        </p:sp>
        <p:pic>
          <p:nvPicPr>
            <p:cNvPr id="1028" name="Picture 4" descr="Image result for mid office png icon">
              <a:extLst>
                <a:ext uri="{FF2B5EF4-FFF2-40B4-BE49-F238E27FC236}">
                  <a16:creationId xmlns:a16="http://schemas.microsoft.com/office/drawing/2014/main" id="{3331EA03-AC4B-4DDD-8D98-7AD10294E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07" y="2788920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3B6980-600B-4C0F-BE98-FC28CFA82ED8}"/>
              </a:ext>
            </a:extLst>
          </p:cNvPr>
          <p:cNvGrpSpPr/>
          <p:nvPr/>
        </p:nvGrpSpPr>
        <p:grpSpPr>
          <a:xfrm>
            <a:off x="380848" y="4821427"/>
            <a:ext cx="808077" cy="1134667"/>
            <a:chOff x="230309" y="4386530"/>
            <a:chExt cx="808077" cy="11346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8E2C2-851C-4C12-AEDF-94201C0133C0}"/>
                </a:ext>
              </a:extLst>
            </p:cNvPr>
            <p:cNvSpPr txBox="1"/>
            <p:nvPr/>
          </p:nvSpPr>
          <p:spPr>
            <a:xfrm>
              <a:off x="230309" y="4936422"/>
              <a:ext cx="808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Back-Office</a:t>
              </a:r>
            </a:p>
          </p:txBody>
        </p:sp>
        <p:pic>
          <p:nvPicPr>
            <p:cNvPr id="1030" name="Picture 6" descr="Image result for admin png icon">
              <a:extLst>
                <a:ext uri="{FF2B5EF4-FFF2-40B4-BE49-F238E27FC236}">
                  <a16:creationId xmlns:a16="http://schemas.microsoft.com/office/drawing/2014/main" id="{22C9BFD2-C0D0-4407-8AA7-548A6A43D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07" y="4386530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48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AA38E7-8FA8-4ED4-B005-FFD1EFB24DBA}"/>
              </a:ext>
            </a:extLst>
          </p:cNvPr>
          <p:cNvGrpSpPr/>
          <p:nvPr/>
        </p:nvGrpSpPr>
        <p:grpSpPr>
          <a:xfrm>
            <a:off x="711997" y="426738"/>
            <a:ext cx="10712719" cy="3219487"/>
            <a:chOff x="711997" y="528336"/>
            <a:chExt cx="10712719" cy="321948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B2413F-6F30-40E9-9400-4BED2CCEC5C5}"/>
                </a:ext>
              </a:extLst>
            </p:cNvPr>
            <p:cNvSpPr/>
            <p:nvPr/>
          </p:nvSpPr>
          <p:spPr>
            <a:xfrm>
              <a:off x="7176537" y="1114897"/>
              <a:ext cx="4248179" cy="26329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332A57-BFE8-4FAE-A3C8-97CBC3AB38B4}"/>
                </a:ext>
              </a:extLst>
            </p:cNvPr>
            <p:cNvGrpSpPr/>
            <p:nvPr/>
          </p:nvGrpSpPr>
          <p:grpSpPr>
            <a:xfrm>
              <a:off x="7814592" y="2377961"/>
              <a:ext cx="2945037" cy="1280289"/>
              <a:chOff x="3828129" y="1693902"/>
              <a:chExt cx="2945037" cy="128028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9DE1EE0-3663-4F22-AEE7-640D59775475}"/>
                  </a:ext>
                </a:extLst>
              </p:cNvPr>
              <p:cNvSpPr/>
              <p:nvPr/>
            </p:nvSpPr>
            <p:spPr>
              <a:xfrm>
                <a:off x="3828129" y="1693902"/>
                <a:ext cx="29450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PROJECT DEVELOPMENT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C7814B-97A0-41C3-B419-6BD29B3281C4}"/>
                  </a:ext>
                </a:extLst>
              </p:cNvPr>
              <p:cNvSpPr/>
              <p:nvPr/>
            </p:nvSpPr>
            <p:spPr>
              <a:xfrm>
                <a:off x="3828129" y="2020084"/>
                <a:ext cx="254108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RA FRAMING, DESIGN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IMPLEMENTATION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TESTING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DEPLOYMENT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320471-DD3E-43FC-972B-9EBE454E4649}"/>
                </a:ext>
              </a:extLst>
            </p:cNvPr>
            <p:cNvGrpSpPr/>
            <p:nvPr/>
          </p:nvGrpSpPr>
          <p:grpSpPr>
            <a:xfrm>
              <a:off x="7814592" y="1453451"/>
              <a:ext cx="2922595" cy="888519"/>
              <a:chOff x="7903254" y="1693902"/>
              <a:chExt cx="2852537" cy="7933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C1C62EB-31A9-4506-8694-26A2DB6A4E27}"/>
                  </a:ext>
                </a:extLst>
              </p:cNvPr>
              <p:cNvSpPr/>
              <p:nvPr/>
            </p:nvSpPr>
            <p:spPr>
              <a:xfrm>
                <a:off x="7903254" y="1693902"/>
                <a:ext cx="2852537" cy="302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PROJECT ENHANCEMENT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797DE9-0172-49E9-B3B2-9C502169FD4F}"/>
                  </a:ext>
                </a:extLst>
              </p:cNvPr>
              <p:cNvSpPr/>
              <p:nvPr/>
            </p:nvSpPr>
            <p:spPr>
              <a:xfrm>
                <a:off x="7903254" y="2020084"/>
                <a:ext cx="2807416" cy="467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TECHNICAL EVOLUTION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otham" panose="02000504050000020004" pitchFamily="2" charset="0"/>
                    <a:ea typeface="+mn-ea"/>
                    <a:cs typeface="+mn-cs"/>
                  </a:rPr>
                  <a:t>FUNCTIONAL EVOLUTION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8F495-F185-4630-AA1F-7F5D7579705E}"/>
                </a:ext>
              </a:extLst>
            </p:cNvPr>
            <p:cNvSpPr txBox="1"/>
            <p:nvPr/>
          </p:nvSpPr>
          <p:spPr>
            <a:xfrm>
              <a:off x="7968399" y="958330"/>
              <a:ext cx="2638319" cy="338554"/>
            </a:xfrm>
            <a:prstGeom prst="rect">
              <a:avLst/>
            </a:prstGeom>
            <a:solidFill>
              <a:srgbClr val="FB505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CHANGE SERVICES</a:t>
              </a:r>
            </a:p>
          </p:txBody>
        </p:sp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529F700F-BE10-4A13-8F00-5ABD19DD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57" y="528336"/>
              <a:ext cx="1199192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72D9976-6E35-4822-9188-4D4147300E64}"/>
                </a:ext>
              </a:extLst>
            </p:cNvPr>
            <p:cNvSpPr/>
            <p:nvPr/>
          </p:nvSpPr>
          <p:spPr>
            <a:xfrm>
              <a:off x="1200864" y="1114897"/>
              <a:ext cx="4248179" cy="26329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D69FED-0814-434F-AAB4-E07D5D0804FD}"/>
                </a:ext>
              </a:extLst>
            </p:cNvPr>
            <p:cNvSpPr/>
            <p:nvPr/>
          </p:nvSpPr>
          <p:spPr>
            <a:xfrm>
              <a:off x="1761784" y="3153040"/>
              <a:ext cx="3373046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ADAPTIVE MAINTENANCE ETC.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A89CE4-228C-497F-B0EB-85E64AF6DC07}"/>
                </a:ext>
              </a:extLst>
            </p:cNvPr>
            <p:cNvSpPr/>
            <p:nvPr/>
          </p:nvSpPr>
          <p:spPr>
            <a:xfrm>
              <a:off x="1761783" y="2810596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CORRECTIVE MAINTENANCE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D36783-5507-409C-B90E-B844F2B7AB8B}"/>
                </a:ext>
              </a:extLst>
            </p:cNvPr>
            <p:cNvSpPr/>
            <p:nvPr/>
          </p:nvSpPr>
          <p:spPr>
            <a:xfrm>
              <a:off x="1761783" y="2125708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REQUEST MANAGEMENT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6A9C42-738A-4545-A9F9-043DE3636ED1}"/>
                </a:ext>
              </a:extLst>
            </p:cNvPr>
            <p:cNvSpPr/>
            <p:nvPr/>
          </p:nvSpPr>
          <p:spPr>
            <a:xfrm>
              <a:off x="1761783" y="1567821"/>
              <a:ext cx="3186114" cy="430887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L1, L2 AND L3 SUPPORT ACTIVITIES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99B719-9C99-4A93-A2B6-8F0C44D57BA6}"/>
                </a:ext>
              </a:extLst>
            </p:cNvPr>
            <p:cNvSpPr/>
            <p:nvPr/>
          </p:nvSpPr>
          <p:spPr>
            <a:xfrm>
              <a:off x="1761783" y="2468152"/>
              <a:ext cx="3186114" cy="215444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INCIDENT MANAGEMENT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A7A32E-76EC-4716-9F03-545D8496CB58}"/>
                </a:ext>
              </a:extLst>
            </p:cNvPr>
            <p:cNvSpPr txBox="1"/>
            <p:nvPr/>
          </p:nvSpPr>
          <p:spPr>
            <a:xfrm>
              <a:off x="2295244" y="958330"/>
              <a:ext cx="2059418" cy="338554"/>
            </a:xfrm>
            <a:prstGeom prst="rect">
              <a:avLst/>
            </a:prstGeom>
            <a:solidFill>
              <a:srgbClr val="FB5050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latin typeface="Gotham" panose="02000504050000020004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50000020004" pitchFamily="2" charset="0"/>
                  <a:ea typeface="+mn-ea"/>
                  <a:cs typeface="+mn-cs"/>
                </a:rPr>
                <a:t>RUN SERVICES</a:t>
              </a:r>
            </a:p>
          </p:txBody>
        </p:sp>
        <p:pic>
          <p:nvPicPr>
            <p:cNvPr id="1034" name="Picture 10" descr="Image result for project development icon png">
              <a:extLst>
                <a:ext uri="{FF2B5EF4-FFF2-40B4-BE49-F238E27FC236}">
                  <a16:creationId xmlns:a16="http://schemas.microsoft.com/office/drawing/2014/main" id="{07F685E1-AD5F-43D1-B661-85A76D988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97" y="528336"/>
              <a:ext cx="109728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5406FF-6659-467D-B648-5EC838B00457}"/>
              </a:ext>
            </a:extLst>
          </p:cNvPr>
          <p:cNvSpPr/>
          <p:nvPr/>
        </p:nvSpPr>
        <p:spPr>
          <a:xfrm>
            <a:off x="1278598" y="3982539"/>
            <a:ext cx="10334426" cy="23471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C70B1-CD3E-4406-AAC3-47CE4B7F70B3}"/>
              </a:ext>
            </a:extLst>
          </p:cNvPr>
          <p:cNvSpPr/>
          <p:nvPr/>
        </p:nvSpPr>
        <p:spPr>
          <a:xfrm>
            <a:off x="2389990" y="4875708"/>
            <a:ext cx="3059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SECURITY 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02354-698C-4870-8FC1-4185989DA892}"/>
              </a:ext>
            </a:extLst>
          </p:cNvPr>
          <p:cNvSpPr/>
          <p:nvPr/>
        </p:nvSpPr>
        <p:spPr>
          <a:xfrm>
            <a:off x="2394748" y="4378793"/>
            <a:ext cx="1791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QUALITY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0DE863-43CC-4579-B74C-EFFE1F9DA9FA}"/>
              </a:ext>
            </a:extLst>
          </p:cNvPr>
          <p:cNvSpPr/>
          <p:nvPr/>
        </p:nvSpPr>
        <p:spPr>
          <a:xfrm>
            <a:off x="5258519" y="4406672"/>
            <a:ext cx="2581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GOVERNANCE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6554A-7C89-4416-BF0B-326C4F063421}"/>
              </a:ext>
            </a:extLst>
          </p:cNvPr>
          <p:cNvSpPr/>
          <p:nvPr/>
        </p:nvSpPr>
        <p:spPr>
          <a:xfrm>
            <a:off x="7539014" y="4378793"/>
            <a:ext cx="3933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ENVIRONMENT MANAGEMENT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3F864C-9F72-46F6-A50B-B70064AC2237}"/>
              </a:ext>
            </a:extLst>
          </p:cNvPr>
          <p:cNvSpPr txBox="1"/>
          <p:nvPr/>
        </p:nvSpPr>
        <p:spPr>
          <a:xfrm>
            <a:off x="5205763" y="3777529"/>
            <a:ext cx="2977628" cy="338554"/>
          </a:xfrm>
          <a:prstGeom prst="rect">
            <a:avLst/>
          </a:prstGeom>
          <a:solidFill>
            <a:srgbClr val="FB5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Gotham" panose="0200050405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TRANSVERSAL SERVICES</a:t>
            </a:r>
          </a:p>
        </p:txBody>
      </p:sp>
      <p:pic>
        <p:nvPicPr>
          <p:cNvPr id="1038" name="Picture 14" descr="Image result for project development icon png">
            <a:extLst>
              <a:ext uri="{FF2B5EF4-FFF2-40B4-BE49-F238E27FC236}">
                <a16:creationId xmlns:a16="http://schemas.microsoft.com/office/drawing/2014/main" id="{D20843BA-DFEC-4AB8-A926-442FB290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6" y="4436671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75720" cy="450648"/>
          </a:xfrm>
        </p:spPr>
        <p:txBody>
          <a:bodyPr/>
          <a:lstStyle/>
          <a:p>
            <a:r>
              <a:rPr lang="en-IN" dirty="0"/>
              <a:t>Our Understanding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7AFA783-0924-45F1-92F0-087D34503A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086786" y="3634471"/>
            <a:ext cx="365760" cy="3657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37B0E8-4CDC-421F-9A1A-803BE897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9173033" y="3634471"/>
            <a:ext cx="365760" cy="3657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2C02354-698C-4870-8FC1-4185989DA892}"/>
              </a:ext>
            </a:extLst>
          </p:cNvPr>
          <p:cNvSpPr/>
          <p:nvPr/>
        </p:nvSpPr>
        <p:spPr>
          <a:xfrm>
            <a:off x="2389990" y="5752763"/>
            <a:ext cx="4927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CONTINUOUS IMPROVEMENT SERVICES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02354-698C-4870-8FC1-4185989DA892}"/>
              </a:ext>
            </a:extLst>
          </p:cNvPr>
          <p:cNvSpPr/>
          <p:nvPr/>
        </p:nvSpPr>
        <p:spPr>
          <a:xfrm>
            <a:off x="5219934" y="4875708"/>
            <a:ext cx="3046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SLA &amp; KPI COMPLIANCE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C02354-698C-4870-8FC1-4185989DA892}"/>
              </a:ext>
            </a:extLst>
          </p:cNvPr>
          <p:cNvSpPr/>
          <p:nvPr/>
        </p:nvSpPr>
        <p:spPr>
          <a:xfrm>
            <a:off x="2365721" y="5294773"/>
            <a:ext cx="6056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KNOWLEDGE &amp; TRANSITION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02354-698C-4870-8FC1-4185989DA892}"/>
              </a:ext>
            </a:extLst>
          </p:cNvPr>
          <p:cNvSpPr/>
          <p:nvPr/>
        </p:nvSpPr>
        <p:spPr>
          <a:xfrm>
            <a:off x="8566979" y="4875708"/>
            <a:ext cx="3046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50000020004" pitchFamily="2" charset="0"/>
                <a:ea typeface="+mn-ea"/>
                <a:cs typeface="+mn-cs"/>
              </a:rPr>
              <a:t>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72130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1A8E9-5A29-4B41-BF23-0970DBE2DB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7C559-6559-4E5A-B04E-C080F5A500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F75BC">
                  <a:alpha val="85000"/>
                </a:srgbClr>
              </a:gs>
              <a:gs pos="100000">
                <a:srgbClr val="3B3B3D">
                  <a:alpha val="8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AADC7527-8603-4F7F-BF3C-E53E71550F30}"/>
              </a:ext>
            </a:extLst>
          </p:cNvPr>
          <p:cNvSpPr txBox="1"/>
          <p:nvPr/>
        </p:nvSpPr>
        <p:spPr>
          <a:xfrm>
            <a:off x="2931869" y="2685084"/>
            <a:ext cx="6949440" cy="1645920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谭黑简体" panose="02000000000000000000" pitchFamily="2" charset="-122"/>
              <a:ea typeface="方正粗谭黑简体" panose="02000000000000000000" pitchFamily="2" charset="-122"/>
              <a:cs typeface="+mn-cs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BAD93A0B-AF39-49E9-94CB-B8447B779FFA}"/>
              </a:ext>
            </a:extLst>
          </p:cNvPr>
          <p:cNvSpPr/>
          <p:nvPr/>
        </p:nvSpPr>
        <p:spPr>
          <a:xfrm>
            <a:off x="8700822" y="1771550"/>
            <a:ext cx="2799244" cy="3314900"/>
          </a:xfrm>
          <a:custGeom>
            <a:avLst/>
            <a:gdLst>
              <a:gd name="connsiteX0" fmla="*/ 0 w 3816424"/>
              <a:gd name="connsiteY0" fmla="*/ 0 h 4392488"/>
              <a:gd name="connsiteX1" fmla="*/ 3816424 w 3816424"/>
              <a:gd name="connsiteY1" fmla="*/ 0 h 4392488"/>
              <a:gd name="connsiteX2" fmla="*/ 3816424 w 3816424"/>
              <a:gd name="connsiteY2" fmla="*/ 4392488 h 4392488"/>
              <a:gd name="connsiteX3" fmla="*/ 0 w 3816424"/>
              <a:gd name="connsiteY3" fmla="*/ 4392488 h 4392488"/>
              <a:gd name="connsiteX4" fmla="*/ 0 w 3816424"/>
              <a:gd name="connsiteY4" fmla="*/ 0 h 4392488"/>
              <a:gd name="connsiteX0" fmla="*/ 16743 w 3833167"/>
              <a:gd name="connsiteY0" fmla="*/ 0 h 4392488"/>
              <a:gd name="connsiteX1" fmla="*/ 3833167 w 3833167"/>
              <a:gd name="connsiteY1" fmla="*/ 0 h 4392488"/>
              <a:gd name="connsiteX2" fmla="*/ 3833167 w 3833167"/>
              <a:gd name="connsiteY2" fmla="*/ 4392488 h 4392488"/>
              <a:gd name="connsiteX3" fmla="*/ 16743 w 3833167"/>
              <a:gd name="connsiteY3" fmla="*/ 4392488 h 4392488"/>
              <a:gd name="connsiteX4" fmla="*/ 0 w 3833167"/>
              <a:gd name="connsiteY4" fmla="*/ 1086693 h 4392488"/>
              <a:gd name="connsiteX5" fmla="*/ 16743 w 3833167"/>
              <a:gd name="connsiteY5" fmla="*/ 0 h 4392488"/>
              <a:gd name="connsiteX0" fmla="*/ 16743 w 3833167"/>
              <a:gd name="connsiteY0" fmla="*/ 0 h 4392488"/>
              <a:gd name="connsiteX1" fmla="*/ 3833167 w 3833167"/>
              <a:gd name="connsiteY1" fmla="*/ 0 h 4392488"/>
              <a:gd name="connsiteX2" fmla="*/ 3833167 w 3833167"/>
              <a:gd name="connsiteY2" fmla="*/ 4392488 h 4392488"/>
              <a:gd name="connsiteX3" fmla="*/ 16743 w 3833167"/>
              <a:gd name="connsiteY3" fmla="*/ 4392488 h 4392488"/>
              <a:gd name="connsiteX4" fmla="*/ 1 w 3833167"/>
              <a:gd name="connsiteY4" fmla="*/ 3506043 h 4392488"/>
              <a:gd name="connsiteX5" fmla="*/ 0 w 3833167"/>
              <a:gd name="connsiteY5" fmla="*/ 1086693 h 4392488"/>
              <a:gd name="connsiteX6" fmla="*/ 16743 w 3833167"/>
              <a:gd name="connsiteY6" fmla="*/ 0 h 4392488"/>
              <a:gd name="connsiteX0" fmla="*/ 35792 w 3852216"/>
              <a:gd name="connsiteY0" fmla="*/ 0 h 4392488"/>
              <a:gd name="connsiteX1" fmla="*/ 3852216 w 3852216"/>
              <a:gd name="connsiteY1" fmla="*/ 0 h 4392488"/>
              <a:gd name="connsiteX2" fmla="*/ 3852216 w 3852216"/>
              <a:gd name="connsiteY2" fmla="*/ 4392488 h 4392488"/>
              <a:gd name="connsiteX3" fmla="*/ 35792 w 3852216"/>
              <a:gd name="connsiteY3" fmla="*/ 4392488 h 4392488"/>
              <a:gd name="connsiteX4" fmla="*/ 19050 w 3852216"/>
              <a:gd name="connsiteY4" fmla="*/ 3506043 h 4392488"/>
              <a:gd name="connsiteX5" fmla="*/ 0 w 3852216"/>
              <a:gd name="connsiteY5" fmla="*/ 2210643 h 4392488"/>
              <a:gd name="connsiteX6" fmla="*/ 19049 w 3852216"/>
              <a:gd name="connsiteY6" fmla="*/ 1086693 h 4392488"/>
              <a:gd name="connsiteX7" fmla="*/ 35792 w 3852216"/>
              <a:gd name="connsiteY7" fmla="*/ 0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7" fmla="*/ 91440 w 3852216"/>
              <a:gd name="connsiteY7" fmla="*/ 2302083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7" fmla="*/ 453390 w 3852216"/>
              <a:gd name="connsiteY7" fmla="*/ 2625933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0" fmla="*/ 0 w 3833167"/>
              <a:gd name="connsiteY0" fmla="*/ 1086693 h 4392488"/>
              <a:gd name="connsiteX1" fmla="*/ 16743 w 3833167"/>
              <a:gd name="connsiteY1" fmla="*/ 0 h 4392488"/>
              <a:gd name="connsiteX2" fmla="*/ 3833167 w 3833167"/>
              <a:gd name="connsiteY2" fmla="*/ 0 h 4392488"/>
              <a:gd name="connsiteX3" fmla="*/ 3833167 w 3833167"/>
              <a:gd name="connsiteY3" fmla="*/ 4392488 h 4392488"/>
              <a:gd name="connsiteX4" fmla="*/ 16743 w 3833167"/>
              <a:gd name="connsiteY4" fmla="*/ 4392488 h 4392488"/>
              <a:gd name="connsiteX5" fmla="*/ 1 w 3833167"/>
              <a:gd name="connsiteY5" fmla="*/ 3506043 h 4392488"/>
              <a:gd name="connsiteX0" fmla="*/ 19049 w 3833166"/>
              <a:gd name="connsiteY0" fmla="*/ 1086693 h 4392488"/>
              <a:gd name="connsiteX1" fmla="*/ 16742 w 3833166"/>
              <a:gd name="connsiteY1" fmla="*/ 0 h 4392488"/>
              <a:gd name="connsiteX2" fmla="*/ 3833166 w 3833166"/>
              <a:gd name="connsiteY2" fmla="*/ 0 h 4392488"/>
              <a:gd name="connsiteX3" fmla="*/ 3833166 w 3833166"/>
              <a:gd name="connsiteY3" fmla="*/ 4392488 h 4392488"/>
              <a:gd name="connsiteX4" fmla="*/ 16742 w 3833166"/>
              <a:gd name="connsiteY4" fmla="*/ 4392488 h 4392488"/>
              <a:gd name="connsiteX5" fmla="*/ 0 w 3833166"/>
              <a:gd name="connsiteY5" fmla="*/ 3506043 h 43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3166" h="4392488">
                <a:moveTo>
                  <a:pt x="19049" y="1086693"/>
                </a:moveTo>
                <a:lnTo>
                  <a:pt x="16742" y="0"/>
                </a:lnTo>
                <a:lnTo>
                  <a:pt x="3833166" y="0"/>
                </a:lnTo>
                <a:lnTo>
                  <a:pt x="3833166" y="4392488"/>
                </a:lnTo>
                <a:lnTo>
                  <a:pt x="16742" y="4392488"/>
                </a:lnTo>
                <a:lnTo>
                  <a:pt x="0" y="3506043"/>
                </a:lnTo>
              </a:path>
            </a:pathLst>
          </a:custGeom>
          <a:noFill/>
          <a:ln w="276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A078F-0930-4133-81EF-F815B3F50F67}"/>
              </a:ext>
            </a:extLst>
          </p:cNvPr>
          <p:cNvSpPr txBox="1"/>
          <p:nvPr/>
        </p:nvSpPr>
        <p:spPr>
          <a:xfrm>
            <a:off x="2886149" y="2685084"/>
            <a:ext cx="7040880" cy="16459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ts val="4400"/>
              </a:lnSpc>
              <a:defRPr sz="4000" spc="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</a:rPr>
              <a:t>STC- WAY OF WORKING</a:t>
            </a:r>
            <a:endParaRPr kumimoji="0" lang="da-DK" sz="3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97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Hexagon 192">
            <a:extLst>
              <a:ext uri="{FF2B5EF4-FFF2-40B4-BE49-F238E27FC236}">
                <a16:creationId xmlns:a16="http://schemas.microsoft.com/office/drawing/2014/main" id="{9E7FF100-3872-4DD7-AE81-9741766AEE0A}"/>
              </a:ext>
            </a:extLst>
          </p:cNvPr>
          <p:cNvSpPr/>
          <p:nvPr/>
        </p:nvSpPr>
        <p:spPr>
          <a:xfrm rot="5400000">
            <a:off x="1982303" y="2615389"/>
            <a:ext cx="1096674" cy="945408"/>
          </a:xfrm>
          <a:prstGeom prst="hexagon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Hexagon 193">
            <a:extLst>
              <a:ext uri="{FF2B5EF4-FFF2-40B4-BE49-F238E27FC236}">
                <a16:creationId xmlns:a16="http://schemas.microsoft.com/office/drawing/2014/main" id="{B10016FF-7E6E-4721-B608-C57C62ADE651}"/>
              </a:ext>
            </a:extLst>
          </p:cNvPr>
          <p:cNvSpPr/>
          <p:nvPr/>
        </p:nvSpPr>
        <p:spPr>
          <a:xfrm rot="5400000">
            <a:off x="1509175" y="3486752"/>
            <a:ext cx="1096674" cy="94540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Hexagon 195">
            <a:extLst>
              <a:ext uri="{FF2B5EF4-FFF2-40B4-BE49-F238E27FC236}">
                <a16:creationId xmlns:a16="http://schemas.microsoft.com/office/drawing/2014/main" id="{E4EC681B-8FD2-4196-8E7C-730767E308D9}"/>
              </a:ext>
            </a:extLst>
          </p:cNvPr>
          <p:cNvSpPr/>
          <p:nvPr/>
        </p:nvSpPr>
        <p:spPr>
          <a:xfrm rot="5400000">
            <a:off x="1980601" y="4353057"/>
            <a:ext cx="1096674" cy="945408"/>
          </a:xfrm>
          <a:prstGeom prst="hexagon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0EB287A8-0CDE-4939-A015-F60B965706C2}"/>
              </a:ext>
            </a:extLst>
          </p:cNvPr>
          <p:cNvSpPr/>
          <p:nvPr/>
        </p:nvSpPr>
        <p:spPr>
          <a:xfrm rot="5400000">
            <a:off x="1510623" y="1749084"/>
            <a:ext cx="1096674" cy="945408"/>
          </a:xfrm>
          <a:prstGeom prst="hexagon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135981" y="3029165"/>
            <a:ext cx="1299470" cy="1228556"/>
            <a:chOff x="601033" y="2855912"/>
            <a:chExt cx="2041126" cy="2041126"/>
          </a:xfrm>
        </p:grpSpPr>
        <p:sp>
          <p:nvSpPr>
            <p:cNvPr id="152" name="Circle: Hollow 151"/>
            <p:cNvSpPr>
              <a:spLocks noChangeAspect="1"/>
            </p:cNvSpPr>
            <p:nvPr/>
          </p:nvSpPr>
          <p:spPr>
            <a:xfrm>
              <a:off x="763241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9" name="Trapezoid 168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Trapezoid 16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rot="54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7" name="Trapezoid 166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8" name="Trapezoid 167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 rot="18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5" name="Trapezoid 164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Trapezoid 165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 rot="36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3" name="Trapezoid 162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" name="Trapezoid 163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 rot="72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61" name="Trapezoid 16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Trapezoid 16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9000000">
              <a:off x="1534076" y="2855912"/>
              <a:ext cx="175040" cy="2041126"/>
              <a:chOff x="8229799" y="2768458"/>
              <a:chExt cx="175040" cy="2041126"/>
            </a:xfrm>
            <a:solidFill>
              <a:schemeClr val="tx2"/>
            </a:solidFill>
          </p:grpSpPr>
          <p:sp>
            <p:nvSpPr>
              <p:cNvPr id="159" name="Trapezoid 158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Trapezoid 15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5182" y="3175845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15586" y="3029165"/>
            <a:ext cx="1299470" cy="1228556"/>
            <a:chOff x="2955023" y="2855911"/>
            <a:chExt cx="2041126" cy="2041126"/>
          </a:xfrm>
        </p:grpSpPr>
        <p:sp>
          <p:nvSpPr>
            <p:cNvPr id="323" name="Circle: Hollow 322"/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4" name="Group 323"/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41" name="Trapezoid 34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2" name="Trapezoid 34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39" name="Trapezoid 338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Trapezoid 339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37" name="Trapezoid 336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8" name="Trapezoid 337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7" name="Group 326"/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35" name="Trapezoid 334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6" name="Trapezoid 335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8" name="Group 327"/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33" name="Trapezoid 332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Trapezoid 333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9" name="Group 328"/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331" name="Trapezoid 33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2" name="Trapezoid 33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0" name="Oval 329"/>
            <p:cNvSpPr>
              <a:spLocks noChangeAspect="1"/>
            </p:cNvSpPr>
            <p:nvPr/>
          </p:nvSpPr>
          <p:spPr>
            <a:xfrm>
              <a:off x="3269172" y="3175844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95190" y="3029165"/>
            <a:ext cx="1299470" cy="1228556"/>
            <a:chOff x="5517577" y="2855912"/>
            <a:chExt cx="2041126" cy="2041126"/>
          </a:xfrm>
        </p:grpSpPr>
        <p:sp>
          <p:nvSpPr>
            <p:cNvPr id="343" name="Circle: Hollow 342"/>
            <p:cNvSpPr>
              <a:spLocks noChangeAspect="1"/>
            </p:cNvSpPr>
            <p:nvPr/>
          </p:nvSpPr>
          <p:spPr>
            <a:xfrm>
              <a:off x="5679785" y="3018120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45" name="Trapezoid 344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6" name="Trapezoid 345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 rot="54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48" name="Trapezoid 347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9" name="Trapezoid 348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rot="18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51" name="Trapezoid 35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Trapezoid 35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 rot="36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54" name="Trapezoid 353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Trapezoid 354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 rot="72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57" name="Trapezoid 356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8" name="Trapezoid 357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 rot="9000000">
              <a:off x="6450620" y="2855912"/>
              <a:ext cx="175040" cy="2041126"/>
              <a:chOff x="8229799" y="2768458"/>
              <a:chExt cx="175040" cy="2041126"/>
            </a:xfrm>
            <a:solidFill>
              <a:schemeClr val="accent2"/>
            </a:solidFill>
          </p:grpSpPr>
          <p:sp>
            <p:nvSpPr>
              <p:cNvPr id="360" name="Trapezoid 35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1" name="Trapezoid 360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2" name="Oval 361"/>
            <p:cNvSpPr>
              <a:spLocks noChangeAspect="1"/>
            </p:cNvSpPr>
            <p:nvPr/>
          </p:nvSpPr>
          <p:spPr>
            <a:xfrm>
              <a:off x="5831726" y="3175845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74795" y="3029165"/>
            <a:ext cx="1299470" cy="1228556"/>
            <a:chOff x="7964592" y="2855911"/>
            <a:chExt cx="2041126" cy="2041126"/>
          </a:xfrm>
        </p:grpSpPr>
        <p:sp>
          <p:nvSpPr>
            <p:cNvPr id="363" name="Circle: Hollow 362"/>
            <p:cNvSpPr>
              <a:spLocks noChangeAspect="1"/>
            </p:cNvSpPr>
            <p:nvPr/>
          </p:nvSpPr>
          <p:spPr>
            <a:xfrm>
              <a:off x="8126800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4" name="Group 363"/>
            <p:cNvGrpSpPr/>
            <p:nvPr/>
          </p:nvGrpSpPr>
          <p:grpSpPr>
            <a:xfrm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65" name="Trapezoid 364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6" name="Trapezoid 365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7" name="Group 366"/>
            <p:cNvGrpSpPr/>
            <p:nvPr/>
          </p:nvGrpSpPr>
          <p:grpSpPr>
            <a:xfrm rot="54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68" name="Trapezoid 367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9" name="Trapezoid 368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 rot="18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71" name="Trapezoid 37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2" name="Trapezoid 37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 rot="36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74" name="Trapezoid 373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5" name="Trapezoid 374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 rot="72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77" name="Trapezoid 376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8" name="Trapezoid 377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 rot="9000000">
              <a:off x="8897635" y="2855911"/>
              <a:ext cx="175040" cy="2041126"/>
              <a:chOff x="8229799" y="2768458"/>
              <a:chExt cx="175040" cy="2041126"/>
            </a:xfrm>
            <a:solidFill>
              <a:schemeClr val="accent3"/>
            </a:solidFill>
          </p:grpSpPr>
          <p:sp>
            <p:nvSpPr>
              <p:cNvPr id="380" name="Trapezoid 37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1" name="Trapezoid 380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82" name="Oval 381"/>
            <p:cNvSpPr>
              <a:spLocks noChangeAspect="1"/>
            </p:cNvSpPr>
            <p:nvPr/>
          </p:nvSpPr>
          <p:spPr>
            <a:xfrm>
              <a:off x="8278741" y="3175844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54400" y="3029165"/>
            <a:ext cx="1299470" cy="1228556"/>
            <a:chOff x="10100130" y="2614418"/>
            <a:chExt cx="2041126" cy="2041126"/>
          </a:xfrm>
        </p:grpSpPr>
        <p:sp>
          <p:nvSpPr>
            <p:cNvPr id="383" name="Circle: Hollow 382"/>
            <p:cNvSpPr>
              <a:spLocks noChangeAspect="1"/>
            </p:cNvSpPr>
            <p:nvPr/>
          </p:nvSpPr>
          <p:spPr>
            <a:xfrm>
              <a:off x="10262338" y="2776626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385" name="Trapezoid 384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6" name="Trapezoid 385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 rot="5400000"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388" name="Trapezoid 387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9" name="Trapezoid 388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 rot="1800000"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391" name="Trapezoid 390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2" name="Trapezoid 391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 rot="3600000"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394" name="Trapezoid 393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5" name="Trapezoid 394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 rot="7200000"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397" name="Trapezoid 396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8" name="Trapezoid 397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9" name="Group 398"/>
            <p:cNvGrpSpPr/>
            <p:nvPr/>
          </p:nvGrpSpPr>
          <p:grpSpPr>
            <a:xfrm rot="9000000">
              <a:off x="11033173" y="2614418"/>
              <a:ext cx="175040" cy="2041126"/>
              <a:chOff x="8229799" y="2768458"/>
              <a:chExt cx="175040" cy="2041126"/>
            </a:xfrm>
            <a:solidFill>
              <a:schemeClr val="accent4"/>
            </a:solidFill>
          </p:grpSpPr>
          <p:sp>
            <p:nvSpPr>
              <p:cNvPr id="400" name="Trapezoid 399"/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1" name="Trapezoid 400"/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2" name="Oval 401"/>
            <p:cNvSpPr>
              <a:spLocks noChangeAspect="1"/>
            </p:cNvSpPr>
            <p:nvPr/>
          </p:nvSpPr>
          <p:spPr>
            <a:xfrm>
              <a:off x="10414279" y="2934351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Arc 21"/>
          <p:cNvSpPr/>
          <p:nvPr/>
        </p:nvSpPr>
        <p:spPr>
          <a:xfrm>
            <a:off x="5316939" y="2698277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3" name="Arc 402"/>
          <p:cNvSpPr/>
          <p:nvPr/>
        </p:nvSpPr>
        <p:spPr>
          <a:xfrm>
            <a:off x="7274804" y="2698277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4" name="Arc 403"/>
          <p:cNvSpPr/>
          <p:nvPr/>
        </p:nvSpPr>
        <p:spPr>
          <a:xfrm>
            <a:off x="9232670" y="2698277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5" name="Arc 404"/>
          <p:cNvSpPr/>
          <p:nvPr/>
        </p:nvSpPr>
        <p:spPr>
          <a:xfrm rot="10800000">
            <a:off x="8230175" y="3979785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6" name="Arc 405"/>
          <p:cNvSpPr/>
          <p:nvPr/>
        </p:nvSpPr>
        <p:spPr>
          <a:xfrm rot="10800000">
            <a:off x="6272309" y="3979785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121774" y="2141217"/>
            <a:ext cx="1329100" cy="447589"/>
            <a:chOff x="1951493" y="1143863"/>
            <a:chExt cx="2087667" cy="743625"/>
          </a:xfrm>
        </p:grpSpPr>
        <p:sp>
          <p:nvSpPr>
            <p:cNvPr id="24" name="TextBox 23"/>
            <p:cNvSpPr txBox="1"/>
            <p:nvPr/>
          </p:nvSpPr>
          <p:spPr>
            <a:xfrm>
              <a:off x="2658535" y="1143863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4617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51493" y="1452849"/>
              <a:ext cx="2087667" cy="43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Pitch Presentation</a:t>
              </a: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7058240" y="2133667"/>
            <a:ext cx="1329100" cy="479226"/>
            <a:chOff x="1917742" y="1143863"/>
            <a:chExt cx="2087667" cy="796188"/>
          </a:xfrm>
        </p:grpSpPr>
        <p:sp>
          <p:nvSpPr>
            <p:cNvPr id="408" name="TextBox 407"/>
            <p:cNvSpPr txBox="1"/>
            <p:nvPr/>
          </p:nvSpPr>
          <p:spPr>
            <a:xfrm>
              <a:off x="2659400" y="1143863"/>
              <a:ext cx="671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9DD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3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917742" y="1224174"/>
              <a:ext cx="2087667" cy="71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Workshops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9037681" y="2126117"/>
            <a:ext cx="1329100" cy="447588"/>
            <a:chOff x="1951493" y="1143863"/>
            <a:chExt cx="2087667" cy="743623"/>
          </a:xfrm>
        </p:grpSpPr>
        <p:sp>
          <p:nvSpPr>
            <p:cNvPr id="411" name="TextBox 410"/>
            <p:cNvSpPr txBox="1"/>
            <p:nvPr/>
          </p:nvSpPr>
          <p:spPr>
            <a:xfrm>
              <a:off x="2658535" y="1143863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0CF9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5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1951493" y="1452847"/>
              <a:ext cx="2087667" cy="43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Deliverables </a:t>
              </a: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6070018" y="4612590"/>
            <a:ext cx="1435359" cy="436437"/>
            <a:chOff x="1907193" y="1143863"/>
            <a:chExt cx="2254572" cy="725098"/>
          </a:xfrm>
        </p:grpSpPr>
        <p:sp>
          <p:nvSpPr>
            <p:cNvPr id="414" name="TextBox 413"/>
            <p:cNvSpPr txBox="1"/>
            <p:nvPr/>
          </p:nvSpPr>
          <p:spPr>
            <a:xfrm>
              <a:off x="2658535" y="1143863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2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1907193" y="1434323"/>
              <a:ext cx="2254572" cy="434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Approach document </a:t>
              </a:r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8056175" y="4605039"/>
            <a:ext cx="1329100" cy="458740"/>
            <a:chOff x="1951493" y="1143863"/>
            <a:chExt cx="2087667" cy="762151"/>
          </a:xfrm>
        </p:grpSpPr>
        <p:sp>
          <p:nvSpPr>
            <p:cNvPr id="417" name="TextBox 416"/>
            <p:cNvSpPr txBox="1"/>
            <p:nvPr/>
          </p:nvSpPr>
          <p:spPr>
            <a:xfrm>
              <a:off x="2659400" y="1143863"/>
              <a:ext cx="671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BD0D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4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951493" y="1471375"/>
              <a:ext cx="2087667" cy="43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Scope of work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795BDF-294A-4DA6-9838-EB70886A97E8}"/>
              </a:ext>
            </a:extLst>
          </p:cNvPr>
          <p:cNvGrpSpPr/>
          <p:nvPr/>
        </p:nvGrpSpPr>
        <p:grpSpPr>
          <a:xfrm>
            <a:off x="10087940" y="3026418"/>
            <a:ext cx="1299470" cy="1228556"/>
            <a:chOff x="2955023" y="2855911"/>
            <a:chExt cx="2041126" cy="2041126"/>
          </a:xfrm>
        </p:grpSpPr>
        <p:sp>
          <p:nvSpPr>
            <p:cNvPr id="150" name="Circle: Hollow 149">
              <a:extLst>
                <a:ext uri="{FF2B5EF4-FFF2-40B4-BE49-F238E27FC236}">
                  <a16:creationId xmlns:a16="http://schemas.microsoft.com/office/drawing/2014/main" id="{38DA88B2-7D04-43A7-A5FF-B85CF82AF2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7231" y="3018119"/>
              <a:ext cx="1716710" cy="1716710"/>
            </a:xfrm>
            <a:prstGeom prst="donut">
              <a:avLst>
                <a:gd name="adj" fmla="val 713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18A583D-CC4B-4CE2-B85C-472FC3B69B40}"/>
                </a:ext>
              </a:extLst>
            </p:cNvPr>
            <p:cNvGrpSpPr/>
            <p:nvPr/>
          </p:nvGrpSpPr>
          <p:grpSpPr>
            <a:xfrm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87" name="Trapezoid 186">
                <a:extLst>
                  <a:ext uri="{FF2B5EF4-FFF2-40B4-BE49-F238E27FC236}">
                    <a16:creationId xmlns:a16="http://schemas.microsoft.com/office/drawing/2014/main" id="{DF823A9A-4E66-4DFB-9398-ADDFCFEF4201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Trapezoid 187">
                <a:extLst>
                  <a:ext uri="{FF2B5EF4-FFF2-40B4-BE49-F238E27FC236}">
                    <a16:creationId xmlns:a16="http://schemas.microsoft.com/office/drawing/2014/main" id="{174FC916-6AC4-4779-9E3C-A5C1740E533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FBA770A7-0782-4A20-9E3F-80220CFCA211}"/>
                </a:ext>
              </a:extLst>
            </p:cNvPr>
            <p:cNvGrpSpPr/>
            <p:nvPr/>
          </p:nvGrpSpPr>
          <p:grpSpPr>
            <a:xfrm rot="54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85" name="Trapezoid 184">
                <a:extLst>
                  <a:ext uri="{FF2B5EF4-FFF2-40B4-BE49-F238E27FC236}">
                    <a16:creationId xmlns:a16="http://schemas.microsoft.com/office/drawing/2014/main" id="{3B3FC412-99CF-468D-8EFB-E0CAACBDFEDD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Trapezoid 185">
                <a:extLst>
                  <a:ext uri="{FF2B5EF4-FFF2-40B4-BE49-F238E27FC236}">
                    <a16:creationId xmlns:a16="http://schemas.microsoft.com/office/drawing/2014/main" id="{07A1E36D-A610-4F5A-B9DF-64FDC623D784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5DD109-AE2E-4452-B237-57E2B03F2435}"/>
                </a:ext>
              </a:extLst>
            </p:cNvPr>
            <p:cNvGrpSpPr/>
            <p:nvPr/>
          </p:nvGrpSpPr>
          <p:grpSpPr>
            <a:xfrm rot="18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83" name="Trapezoid 182">
                <a:extLst>
                  <a:ext uri="{FF2B5EF4-FFF2-40B4-BE49-F238E27FC236}">
                    <a16:creationId xmlns:a16="http://schemas.microsoft.com/office/drawing/2014/main" id="{BCA4197B-A7C1-43FD-921E-0FF197A16DB2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Trapezoid 183">
                <a:extLst>
                  <a:ext uri="{FF2B5EF4-FFF2-40B4-BE49-F238E27FC236}">
                    <a16:creationId xmlns:a16="http://schemas.microsoft.com/office/drawing/2014/main" id="{3323B0CC-059F-4F35-AC46-E1C173B2886C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87B9282-4922-46D3-A0C6-26752D455347}"/>
                </a:ext>
              </a:extLst>
            </p:cNvPr>
            <p:cNvGrpSpPr/>
            <p:nvPr/>
          </p:nvGrpSpPr>
          <p:grpSpPr>
            <a:xfrm rot="36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81" name="Trapezoid 180">
                <a:extLst>
                  <a:ext uri="{FF2B5EF4-FFF2-40B4-BE49-F238E27FC236}">
                    <a16:creationId xmlns:a16="http://schemas.microsoft.com/office/drawing/2014/main" id="{E02D65DB-464C-400F-A942-021592AB58E6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Trapezoid 181">
                <a:extLst>
                  <a:ext uri="{FF2B5EF4-FFF2-40B4-BE49-F238E27FC236}">
                    <a16:creationId xmlns:a16="http://schemas.microsoft.com/office/drawing/2014/main" id="{D4E5FEFF-06A8-4B65-B33D-B71671FA290F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43AB407-FC96-4523-A9A7-7E27ACDE292A}"/>
                </a:ext>
              </a:extLst>
            </p:cNvPr>
            <p:cNvGrpSpPr/>
            <p:nvPr/>
          </p:nvGrpSpPr>
          <p:grpSpPr>
            <a:xfrm rot="72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79" name="Trapezoid 178">
                <a:extLst>
                  <a:ext uri="{FF2B5EF4-FFF2-40B4-BE49-F238E27FC236}">
                    <a16:creationId xmlns:a16="http://schemas.microsoft.com/office/drawing/2014/main" id="{05347C90-78CE-4811-8B9C-4F4EB3240FF4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Trapezoid 179">
                <a:extLst>
                  <a:ext uri="{FF2B5EF4-FFF2-40B4-BE49-F238E27FC236}">
                    <a16:creationId xmlns:a16="http://schemas.microsoft.com/office/drawing/2014/main" id="{4D7470D6-939D-41E5-8649-28BE64837DE1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B6896E0-DECD-4737-A209-830AA0AAB2F6}"/>
                </a:ext>
              </a:extLst>
            </p:cNvPr>
            <p:cNvGrpSpPr/>
            <p:nvPr/>
          </p:nvGrpSpPr>
          <p:grpSpPr>
            <a:xfrm rot="9000000">
              <a:off x="3888066" y="2855911"/>
              <a:ext cx="175040" cy="2041126"/>
              <a:chOff x="8229799" y="2768458"/>
              <a:chExt cx="175040" cy="2041126"/>
            </a:xfrm>
            <a:solidFill>
              <a:schemeClr val="accent1"/>
            </a:solidFill>
          </p:grpSpPr>
          <p:sp>
            <p:nvSpPr>
              <p:cNvPr id="177" name="Trapezoid 176">
                <a:extLst>
                  <a:ext uri="{FF2B5EF4-FFF2-40B4-BE49-F238E27FC236}">
                    <a16:creationId xmlns:a16="http://schemas.microsoft.com/office/drawing/2014/main" id="{9DBFE378-5285-4AC8-935E-EA4E4042476B}"/>
                  </a:ext>
                </a:extLst>
              </p:cNvPr>
              <p:cNvSpPr/>
              <p:nvPr/>
            </p:nvSpPr>
            <p:spPr>
              <a:xfrm>
                <a:off x="8229799" y="2768458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Trapezoid 177">
                <a:extLst>
                  <a:ext uri="{FF2B5EF4-FFF2-40B4-BE49-F238E27FC236}">
                    <a16:creationId xmlns:a16="http://schemas.microsoft.com/office/drawing/2014/main" id="{B2393912-6497-46FA-9841-EF6E276FC308}"/>
                  </a:ext>
                </a:extLst>
              </p:cNvPr>
              <p:cNvSpPr/>
              <p:nvPr/>
            </p:nvSpPr>
            <p:spPr>
              <a:xfrm rot="10800000">
                <a:off x="8229799" y="4634676"/>
                <a:ext cx="175040" cy="174908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280A70-9BEC-4C5F-8C38-13160DBB7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9172" y="3175844"/>
              <a:ext cx="1408186" cy="140818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521FF4D-C38B-4C5B-AE47-8A966FB6129E}"/>
              </a:ext>
            </a:extLst>
          </p:cNvPr>
          <p:cNvGrpSpPr/>
          <p:nvPr/>
        </p:nvGrpSpPr>
        <p:grpSpPr>
          <a:xfrm>
            <a:off x="9829946" y="4598970"/>
            <a:ext cx="1937983" cy="458740"/>
            <a:chOff x="1588511" y="1143863"/>
            <a:chExt cx="3044062" cy="762151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E58C1CC-661F-4EA2-86E9-245544691638}"/>
                </a:ext>
              </a:extLst>
            </p:cNvPr>
            <p:cNvSpPr txBox="1"/>
            <p:nvPr/>
          </p:nvSpPr>
          <p:spPr>
            <a:xfrm>
              <a:off x="2658535" y="1143863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STEP 6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4AB91B5-8EC4-4254-BB22-21F7AFAF31C1}"/>
                </a:ext>
              </a:extLst>
            </p:cNvPr>
            <p:cNvSpPr txBox="1"/>
            <p:nvPr/>
          </p:nvSpPr>
          <p:spPr>
            <a:xfrm>
              <a:off x="1588511" y="1471375"/>
              <a:ext cx="3044062" cy="43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kern="0" dirty="0">
                  <a:solidFill>
                    <a:srgbClr val="70AD47">
                      <a:lumMod val="75000"/>
                    </a:srgbClr>
                  </a:solidFill>
                  <a:latin typeface="Calibri"/>
                </a:rPr>
                <a:t>Implementation Deployment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2" name="Arc 191">
            <a:extLst>
              <a:ext uri="{FF2B5EF4-FFF2-40B4-BE49-F238E27FC236}">
                <a16:creationId xmlns:a16="http://schemas.microsoft.com/office/drawing/2014/main" id="{931DB14C-E1D6-4A16-A1AB-8E4E2AF17FAE}"/>
              </a:ext>
            </a:extLst>
          </p:cNvPr>
          <p:cNvSpPr/>
          <p:nvPr/>
        </p:nvSpPr>
        <p:spPr>
          <a:xfrm rot="10800000">
            <a:off x="10293716" y="3957414"/>
            <a:ext cx="937553" cy="550378"/>
          </a:xfrm>
          <a:prstGeom prst="arc">
            <a:avLst>
              <a:gd name="adj1" fmla="val 11819633"/>
              <a:gd name="adj2" fmla="val 20612193"/>
            </a:avLst>
          </a:prstGeom>
          <a:ln w="57150"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456E4FC-3FFB-4D96-AE5E-EE2545373E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61393" y="5141345"/>
            <a:ext cx="629381" cy="481262"/>
          </a:xfrm>
          <a:prstGeom prst="bentConnector3">
            <a:avLst>
              <a:gd name="adj1" fmla="val 130919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26F657-7C0D-400F-8B6C-FFC7CC9D7707}"/>
              </a:ext>
            </a:extLst>
          </p:cNvPr>
          <p:cNvSpPr txBox="1"/>
          <p:nvPr/>
        </p:nvSpPr>
        <p:spPr>
          <a:xfrm>
            <a:off x="6576965" y="5288216"/>
            <a:ext cx="1275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Proposal for the workshop</a:t>
            </a:r>
          </a:p>
        </p:txBody>
      </p: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F879524F-AD18-4AD1-A887-495CEE0B01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85954" y="1522285"/>
            <a:ext cx="629381" cy="481262"/>
          </a:xfrm>
          <a:prstGeom prst="bentConnector3">
            <a:avLst>
              <a:gd name="adj1" fmla="val 138275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470D9736-9F08-4B9B-BAE3-B4E1E49EF96B}"/>
              </a:ext>
            </a:extLst>
          </p:cNvPr>
          <p:cNvSpPr txBox="1"/>
          <p:nvPr/>
        </p:nvSpPr>
        <p:spPr>
          <a:xfrm>
            <a:off x="7541833" y="1519003"/>
            <a:ext cx="177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Strategic vision exercise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analysis</a:t>
            </a:r>
          </a:p>
        </p:txBody>
      </p: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923AEC81-4363-481A-96DF-80080CC262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69651" y="5177950"/>
            <a:ext cx="629381" cy="481262"/>
          </a:xfrm>
          <a:prstGeom prst="bentConnector3">
            <a:avLst>
              <a:gd name="adj1" fmla="val 130919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100C4526-6830-4458-827F-A062E27FCEA7}"/>
              </a:ext>
            </a:extLst>
          </p:cNvPr>
          <p:cNvSpPr txBox="1"/>
          <p:nvPr/>
        </p:nvSpPr>
        <p:spPr>
          <a:xfrm>
            <a:off x="8484781" y="5289205"/>
            <a:ext cx="1275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overview</a:t>
            </a:r>
          </a:p>
        </p:txBody>
      </p: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000BE331-271A-4035-8C47-86AAA45AFD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0940" y="1522451"/>
            <a:ext cx="861775" cy="276053"/>
          </a:xfrm>
          <a:prstGeom prst="bentConnector3">
            <a:avLst>
              <a:gd name="adj1" fmla="val 117156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EB827CD-57A4-4184-9073-23B8CE987F6A}"/>
              </a:ext>
            </a:extLst>
          </p:cNvPr>
          <p:cNvSpPr txBox="1"/>
          <p:nvPr/>
        </p:nvSpPr>
        <p:spPr>
          <a:xfrm>
            <a:off x="9583434" y="1338685"/>
            <a:ext cx="15408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Wireframes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NFP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Developed product</a:t>
            </a:r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967F8957-B92C-4E48-A2AA-B33FB7AC2F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7266" y="5149506"/>
            <a:ext cx="629381" cy="481262"/>
          </a:xfrm>
          <a:prstGeom prst="bentConnector3">
            <a:avLst>
              <a:gd name="adj1" fmla="val 130919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5623C04B-054A-47BC-808F-F642465FBBAF}"/>
              </a:ext>
            </a:extLst>
          </p:cNvPr>
          <p:cNvSpPr txBox="1"/>
          <p:nvPr/>
        </p:nvSpPr>
        <p:spPr>
          <a:xfrm>
            <a:off x="10511169" y="5246220"/>
            <a:ext cx="1275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Delivery of solution to the client</a:t>
            </a:r>
          </a:p>
        </p:txBody>
      </p: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A2C64B6F-F465-4664-BCA4-CCDE6BA37B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76661" y="1431140"/>
            <a:ext cx="629381" cy="481262"/>
          </a:xfrm>
          <a:prstGeom prst="bentConnector3">
            <a:avLst>
              <a:gd name="adj1" fmla="val 138275"/>
            </a:avLst>
          </a:prstGeom>
          <a:ln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A8FE325-A9A4-4432-94DB-F811A2DED2F7}"/>
              </a:ext>
            </a:extLst>
          </p:cNvPr>
          <p:cNvSpPr txBox="1"/>
          <p:nvPr/>
        </p:nvSpPr>
        <p:spPr>
          <a:xfrm>
            <a:off x="5530868" y="1452184"/>
            <a:ext cx="191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is given directly if the pain areas of the client is known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C953920-0EDE-4532-BB34-75A2BB152B35}"/>
              </a:ext>
            </a:extLst>
          </p:cNvPr>
          <p:cNvGrpSpPr/>
          <p:nvPr/>
        </p:nvGrpSpPr>
        <p:grpSpPr>
          <a:xfrm>
            <a:off x="3147893" y="3051655"/>
            <a:ext cx="1071644" cy="72876"/>
            <a:chOff x="7333979" y="3192220"/>
            <a:chExt cx="1789652" cy="112331"/>
          </a:xfrm>
        </p:grpSpPr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EDA3EB7-5D9D-4389-94C9-71A9828F7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979" y="3192220"/>
              <a:ext cx="112331" cy="11233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AFAA0C-7A98-402C-B90D-235096B61B28}"/>
                </a:ext>
              </a:extLst>
            </p:cNvPr>
            <p:cNvCxnSpPr>
              <a:stCxn id="298" idx="6"/>
            </p:cNvCxnSpPr>
            <p:nvPr/>
          </p:nvCxnSpPr>
          <p:spPr>
            <a:xfrm>
              <a:off x="7446310" y="3248386"/>
              <a:ext cx="167732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32075186-5206-47F5-8FE9-654764B564F6}"/>
              </a:ext>
            </a:extLst>
          </p:cNvPr>
          <p:cNvGrpSpPr/>
          <p:nvPr/>
        </p:nvGrpSpPr>
        <p:grpSpPr>
          <a:xfrm>
            <a:off x="3147893" y="4789323"/>
            <a:ext cx="1071644" cy="72876"/>
            <a:chOff x="7333979" y="3192220"/>
            <a:chExt cx="1789652" cy="112331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F63A884-51D3-4C89-8DAA-FF50328B9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979" y="3192220"/>
              <a:ext cx="112331" cy="11233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67ADC1D-B63D-4642-AFE4-8DA0BC9CECB8}"/>
                </a:ext>
              </a:extLst>
            </p:cNvPr>
            <p:cNvCxnSpPr>
              <a:stCxn id="296" idx="6"/>
            </p:cNvCxnSpPr>
            <p:nvPr/>
          </p:nvCxnSpPr>
          <p:spPr>
            <a:xfrm>
              <a:off x="7446310" y="3248386"/>
              <a:ext cx="167732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0664F8D-C6A9-479B-8F5F-B86119AC9204}"/>
              </a:ext>
            </a:extLst>
          </p:cNvPr>
          <p:cNvGrpSpPr/>
          <p:nvPr/>
        </p:nvGrpSpPr>
        <p:grpSpPr>
          <a:xfrm flipH="1">
            <a:off x="413504" y="2185349"/>
            <a:ext cx="1071644" cy="72876"/>
            <a:chOff x="7333979" y="3192220"/>
            <a:chExt cx="1789652" cy="112331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BFCEC8E3-5882-4F3B-B2B0-FC441B093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979" y="3192220"/>
              <a:ext cx="112331" cy="11233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C7F7EC5-80C4-4AE2-9261-CBFA779961FF}"/>
                </a:ext>
              </a:extLst>
            </p:cNvPr>
            <p:cNvCxnSpPr>
              <a:stCxn id="294" idx="6"/>
            </p:cNvCxnSpPr>
            <p:nvPr/>
          </p:nvCxnSpPr>
          <p:spPr>
            <a:xfrm>
              <a:off x="7446310" y="3248386"/>
              <a:ext cx="167732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A86FD36-FEBF-4A43-ABE3-2D6D0987D611}"/>
              </a:ext>
            </a:extLst>
          </p:cNvPr>
          <p:cNvGrpSpPr/>
          <p:nvPr/>
        </p:nvGrpSpPr>
        <p:grpSpPr>
          <a:xfrm flipH="1">
            <a:off x="413504" y="3923018"/>
            <a:ext cx="1071644" cy="72876"/>
            <a:chOff x="7333979" y="3192220"/>
            <a:chExt cx="1789652" cy="112331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D6A198C-F4F9-4DB3-A182-FF3080CE5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979" y="3192220"/>
              <a:ext cx="112331" cy="11233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711E96E-1C2B-4EB1-966A-0A6753B58ED6}"/>
                </a:ext>
              </a:extLst>
            </p:cNvPr>
            <p:cNvCxnSpPr>
              <a:stCxn id="292" idx="6"/>
            </p:cNvCxnSpPr>
            <p:nvPr/>
          </p:nvCxnSpPr>
          <p:spPr>
            <a:xfrm>
              <a:off x="7446310" y="3248386"/>
              <a:ext cx="167732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Round Same Side Corner Rectangle 8">
            <a:extLst>
              <a:ext uri="{FF2B5EF4-FFF2-40B4-BE49-F238E27FC236}">
                <a16:creationId xmlns:a16="http://schemas.microsoft.com/office/drawing/2014/main" id="{72CF1C31-E243-419E-A77D-2D97B0B4EFA9}"/>
              </a:ext>
            </a:extLst>
          </p:cNvPr>
          <p:cNvSpPr/>
          <p:nvPr/>
        </p:nvSpPr>
        <p:spPr>
          <a:xfrm flipH="1">
            <a:off x="1830360" y="1995634"/>
            <a:ext cx="457200" cy="452307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9" name="Donut 24">
            <a:extLst>
              <a:ext uri="{FF2B5EF4-FFF2-40B4-BE49-F238E27FC236}">
                <a16:creationId xmlns:a16="http://schemas.microsoft.com/office/drawing/2014/main" id="{E3957C87-8EF7-4B7B-AB51-EEBFD3A473D9}"/>
              </a:ext>
            </a:extLst>
          </p:cNvPr>
          <p:cNvSpPr/>
          <p:nvPr/>
        </p:nvSpPr>
        <p:spPr>
          <a:xfrm>
            <a:off x="2302040" y="2861829"/>
            <a:ext cx="457200" cy="45252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90" name="Isosceles Triangle 68">
            <a:extLst>
              <a:ext uri="{FF2B5EF4-FFF2-40B4-BE49-F238E27FC236}">
                <a16:creationId xmlns:a16="http://schemas.microsoft.com/office/drawing/2014/main" id="{ADC04D68-A02B-411D-A6C4-019B5EADEE5C}"/>
              </a:ext>
            </a:extLst>
          </p:cNvPr>
          <p:cNvSpPr/>
          <p:nvPr/>
        </p:nvSpPr>
        <p:spPr>
          <a:xfrm rot="10800000">
            <a:off x="1920352" y="3730856"/>
            <a:ext cx="274320" cy="45720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91" name="Oval 21">
            <a:extLst>
              <a:ext uri="{FF2B5EF4-FFF2-40B4-BE49-F238E27FC236}">
                <a16:creationId xmlns:a16="http://schemas.microsoft.com/office/drawing/2014/main" id="{9B36FBB2-C3BA-4D5A-92B4-0CAD1DDA7E12}"/>
              </a:ext>
            </a:extLst>
          </p:cNvPr>
          <p:cNvSpPr>
            <a:spLocks/>
          </p:cNvSpPr>
          <p:nvPr/>
        </p:nvSpPr>
        <p:spPr>
          <a:xfrm>
            <a:off x="2300338" y="45971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2DC01F6B-CA3F-49D2-B384-7E3EDF90121C}"/>
              </a:ext>
            </a:extLst>
          </p:cNvPr>
          <p:cNvSpPr txBox="1"/>
          <p:nvPr/>
        </p:nvSpPr>
        <p:spPr>
          <a:xfrm>
            <a:off x="583624" y="1862184"/>
            <a:ext cx="7314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170CB0A-1283-472A-88F4-02CC5EA4A675}"/>
              </a:ext>
            </a:extLst>
          </p:cNvPr>
          <p:cNvSpPr txBox="1"/>
          <p:nvPr/>
        </p:nvSpPr>
        <p:spPr>
          <a:xfrm>
            <a:off x="3142492" y="2728490"/>
            <a:ext cx="108244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team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BBE7097-BDCE-43FF-B4C7-5F7E9FDB43D7}"/>
              </a:ext>
            </a:extLst>
          </p:cNvPr>
          <p:cNvSpPr txBox="1"/>
          <p:nvPr/>
        </p:nvSpPr>
        <p:spPr>
          <a:xfrm>
            <a:off x="3017165" y="4466158"/>
            <a:ext cx="143444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Technical team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A3E7A77-D41A-4ABB-89D7-69B7BA52481A}"/>
              </a:ext>
            </a:extLst>
          </p:cNvPr>
          <p:cNvSpPr txBox="1"/>
          <p:nvPr/>
        </p:nvSpPr>
        <p:spPr>
          <a:xfrm>
            <a:off x="473065" y="3473735"/>
            <a:ext cx="95252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BD0D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STC team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3487DF-9163-49A5-96B0-7EA1E507346D}"/>
              </a:ext>
            </a:extLst>
          </p:cNvPr>
          <p:cNvSpPr/>
          <p:nvPr/>
        </p:nvSpPr>
        <p:spPr>
          <a:xfrm>
            <a:off x="994799" y="175927"/>
            <a:ext cx="2093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+mn-cs"/>
              </a:rPr>
              <a:t>STC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C1134-CC0C-4244-987C-ABB778BB75C2}"/>
              </a:ext>
            </a:extLst>
          </p:cNvPr>
          <p:cNvSpPr/>
          <p:nvPr/>
        </p:nvSpPr>
        <p:spPr>
          <a:xfrm>
            <a:off x="7530412" y="6202792"/>
            <a:ext cx="2318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STC process document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79B50978-3399-451D-B8AA-6CB293EAB178}"/>
              </a:ext>
            </a:extLst>
          </p:cNvPr>
          <p:cNvSpPr/>
          <p:nvPr/>
        </p:nvSpPr>
        <p:spPr>
          <a:xfrm>
            <a:off x="1964180" y="6173764"/>
            <a:ext cx="124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Role of STC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13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0666" y="66102"/>
            <a:ext cx="9155016" cy="6363374"/>
          </a:xfrm>
          <a:prstGeom prst="rect">
            <a:avLst/>
          </a:prstGeom>
          <a:solidFill>
            <a:srgbClr val="6DB3B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50" y="424525"/>
            <a:ext cx="7520848" cy="56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7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B6357213-3534-4D5F-95B4-371C37C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08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559701-67B4-45CB-A69A-BB16D9C50AB3}"/>
              </a:ext>
            </a:extLst>
          </p:cNvPr>
          <p:cNvGrpSpPr/>
          <p:nvPr/>
        </p:nvGrpSpPr>
        <p:grpSpPr>
          <a:xfrm rot="19956450">
            <a:off x="4534160" y="1200362"/>
            <a:ext cx="1554480" cy="1828800"/>
            <a:chOff x="5331399" y="128239"/>
            <a:chExt cx="1554480" cy="1828800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7FB84737-C316-4D40-A7FF-D98609A42A76}"/>
                </a:ext>
              </a:extLst>
            </p:cNvPr>
            <p:cNvSpPr/>
            <p:nvPr/>
          </p:nvSpPr>
          <p:spPr>
            <a:xfrm rot="5400000">
              <a:off x="5194239" y="265399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96E151D2-DEB2-45E9-A4E9-AA1F482413A3}"/>
                </a:ext>
              </a:extLst>
            </p:cNvPr>
            <p:cNvSpPr/>
            <p:nvPr/>
          </p:nvSpPr>
          <p:spPr>
            <a:xfrm rot="5400000">
              <a:off x="5422839" y="448279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EFD0EF-1324-41BA-BE86-16DBDEE01956}"/>
              </a:ext>
            </a:extLst>
          </p:cNvPr>
          <p:cNvGrpSpPr/>
          <p:nvPr/>
        </p:nvGrpSpPr>
        <p:grpSpPr>
          <a:xfrm rot="19956450">
            <a:off x="5962054" y="2130855"/>
            <a:ext cx="1554480" cy="1828800"/>
            <a:chOff x="6108639" y="1600200"/>
            <a:chExt cx="1554480" cy="1828800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748EBDC5-1BA6-44A4-B073-63C220C51704}"/>
                </a:ext>
              </a:extLst>
            </p:cNvPr>
            <p:cNvSpPr/>
            <p:nvPr/>
          </p:nvSpPr>
          <p:spPr>
            <a:xfrm rot="5400000">
              <a:off x="5971479" y="1737360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B9BE726-2489-43A3-8FFE-1F60C24A41CD}"/>
                </a:ext>
              </a:extLst>
            </p:cNvPr>
            <p:cNvSpPr/>
            <p:nvPr/>
          </p:nvSpPr>
          <p:spPr>
            <a:xfrm rot="5400000">
              <a:off x="6200079" y="1920240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52DEEC-FEB4-4B16-AD31-3371559E61C8}"/>
              </a:ext>
            </a:extLst>
          </p:cNvPr>
          <p:cNvGrpSpPr/>
          <p:nvPr/>
        </p:nvGrpSpPr>
        <p:grpSpPr>
          <a:xfrm rot="19956450">
            <a:off x="7389949" y="3061348"/>
            <a:ext cx="1554480" cy="1828800"/>
            <a:chOff x="5331399" y="3072161"/>
            <a:chExt cx="1554480" cy="1828800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083FF442-25B6-44B5-8AF5-8CC957676922}"/>
                </a:ext>
              </a:extLst>
            </p:cNvPr>
            <p:cNvSpPr/>
            <p:nvPr/>
          </p:nvSpPr>
          <p:spPr>
            <a:xfrm rot="5400000">
              <a:off x="5194239" y="3209321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0BEEA252-B203-4D98-A41A-D2AB736D5704}"/>
                </a:ext>
              </a:extLst>
            </p:cNvPr>
            <p:cNvSpPr/>
            <p:nvPr/>
          </p:nvSpPr>
          <p:spPr>
            <a:xfrm rot="5400000">
              <a:off x="5422839" y="3392201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9F44A0-26F3-4CFA-9210-FA5A11241C0F}"/>
              </a:ext>
            </a:extLst>
          </p:cNvPr>
          <p:cNvGrpSpPr/>
          <p:nvPr/>
        </p:nvGrpSpPr>
        <p:grpSpPr>
          <a:xfrm rot="19956450">
            <a:off x="8817843" y="3991841"/>
            <a:ext cx="1554480" cy="1828800"/>
            <a:chOff x="6132057" y="4516244"/>
            <a:chExt cx="1554480" cy="18288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6B44E0F-21F0-4CCA-96B8-D34A248261AE}"/>
                </a:ext>
              </a:extLst>
            </p:cNvPr>
            <p:cNvSpPr/>
            <p:nvPr/>
          </p:nvSpPr>
          <p:spPr>
            <a:xfrm rot="5400000">
              <a:off x="5994897" y="4653404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4B7AFD9A-0870-41E8-9383-12DFB99CCB26}"/>
                </a:ext>
              </a:extLst>
            </p:cNvPr>
            <p:cNvSpPr/>
            <p:nvPr/>
          </p:nvSpPr>
          <p:spPr>
            <a:xfrm rot="5400000">
              <a:off x="6223497" y="4836284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FE96CD-DE89-4AB6-A34E-F045F1FCAFE4}"/>
              </a:ext>
            </a:extLst>
          </p:cNvPr>
          <p:cNvGrpSpPr/>
          <p:nvPr/>
        </p:nvGrpSpPr>
        <p:grpSpPr>
          <a:xfrm rot="19956450">
            <a:off x="5969791" y="456440"/>
            <a:ext cx="1554480" cy="1828800"/>
            <a:chOff x="6948327" y="128239"/>
            <a:chExt cx="1554480" cy="18288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F1F4FBBB-C6EF-4B72-AD64-15DCD08A029D}"/>
                </a:ext>
              </a:extLst>
            </p:cNvPr>
            <p:cNvSpPr/>
            <p:nvPr/>
          </p:nvSpPr>
          <p:spPr>
            <a:xfrm rot="5400000">
              <a:off x="6811167" y="265399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2B59543-CA91-46E6-8C63-10ADA11760C6}"/>
                </a:ext>
              </a:extLst>
            </p:cNvPr>
            <p:cNvSpPr/>
            <p:nvPr/>
          </p:nvSpPr>
          <p:spPr>
            <a:xfrm rot="5400000">
              <a:off x="7039767" y="448279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D40E9B-5A0D-4B1C-83D6-7F8F0760BE41}"/>
              </a:ext>
            </a:extLst>
          </p:cNvPr>
          <p:cNvGrpSpPr/>
          <p:nvPr/>
        </p:nvGrpSpPr>
        <p:grpSpPr>
          <a:xfrm rot="19956450">
            <a:off x="7397685" y="1386933"/>
            <a:ext cx="1554480" cy="1828800"/>
            <a:chOff x="7725567" y="1600200"/>
            <a:chExt cx="1554480" cy="1828800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410E86B1-B421-4D82-A0CD-98E3760C9A4F}"/>
                </a:ext>
              </a:extLst>
            </p:cNvPr>
            <p:cNvSpPr/>
            <p:nvPr/>
          </p:nvSpPr>
          <p:spPr>
            <a:xfrm rot="5400000">
              <a:off x="7588407" y="1737360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19AC001F-48E7-44C8-9E75-BADAA32F7571}"/>
                </a:ext>
              </a:extLst>
            </p:cNvPr>
            <p:cNvSpPr/>
            <p:nvPr/>
          </p:nvSpPr>
          <p:spPr>
            <a:xfrm rot="5400000">
              <a:off x="7817007" y="1920240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8B3CC-A0F3-4AC8-8911-968EB50B742A}"/>
              </a:ext>
            </a:extLst>
          </p:cNvPr>
          <p:cNvGrpSpPr/>
          <p:nvPr/>
        </p:nvGrpSpPr>
        <p:grpSpPr>
          <a:xfrm rot="19956450">
            <a:off x="8825580" y="2317426"/>
            <a:ext cx="1554480" cy="1828800"/>
            <a:chOff x="6948327" y="3072161"/>
            <a:chExt cx="1554480" cy="18288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0452FBBB-684B-41EE-BADB-6326286459A6}"/>
                </a:ext>
              </a:extLst>
            </p:cNvPr>
            <p:cNvSpPr/>
            <p:nvPr/>
          </p:nvSpPr>
          <p:spPr>
            <a:xfrm rot="5400000">
              <a:off x="6811167" y="3209321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23A5557B-0EE1-40D3-9ECA-53A5C1610308}"/>
                </a:ext>
              </a:extLst>
            </p:cNvPr>
            <p:cNvSpPr/>
            <p:nvPr/>
          </p:nvSpPr>
          <p:spPr>
            <a:xfrm rot="5400000">
              <a:off x="7039767" y="3392201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7350EB-9A65-4ADF-AFB3-7180C33E3B9C}"/>
              </a:ext>
            </a:extLst>
          </p:cNvPr>
          <p:cNvGrpSpPr/>
          <p:nvPr/>
        </p:nvGrpSpPr>
        <p:grpSpPr>
          <a:xfrm rot="19956450">
            <a:off x="10253474" y="3247919"/>
            <a:ext cx="1554480" cy="1828800"/>
            <a:chOff x="7748985" y="4516244"/>
            <a:chExt cx="1554480" cy="18288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FD4F8526-178D-4FE6-84EE-3745367C5860}"/>
                </a:ext>
              </a:extLst>
            </p:cNvPr>
            <p:cNvSpPr/>
            <p:nvPr/>
          </p:nvSpPr>
          <p:spPr>
            <a:xfrm rot="5400000">
              <a:off x="7611825" y="4653404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A25CC99-D88C-4789-819B-8D54F1137B9B}"/>
                </a:ext>
              </a:extLst>
            </p:cNvPr>
            <p:cNvSpPr/>
            <p:nvPr/>
          </p:nvSpPr>
          <p:spPr>
            <a:xfrm rot="5400000">
              <a:off x="7840425" y="4836284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FD0EF-1324-41BA-BE86-16DBDEE01956}"/>
              </a:ext>
            </a:extLst>
          </p:cNvPr>
          <p:cNvGrpSpPr/>
          <p:nvPr/>
        </p:nvGrpSpPr>
        <p:grpSpPr>
          <a:xfrm rot="19956450">
            <a:off x="4537673" y="2874777"/>
            <a:ext cx="1554480" cy="1828800"/>
            <a:chOff x="6108639" y="1600200"/>
            <a:chExt cx="1554480" cy="1828800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748EBDC5-1BA6-44A4-B073-63C220C51704}"/>
                </a:ext>
              </a:extLst>
            </p:cNvPr>
            <p:cNvSpPr/>
            <p:nvPr/>
          </p:nvSpPr>
          <p:spPr>
            <a:xfrm rot="5400000">
              <a:off x="5971479" y="1737360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B9BE726-2489-43A3-8FFE-1F60C24A41CD}"/>
                </a:ext>
              </a:extLst>
            </p:cNvPr>
            <p:cNvSpPr/>
            <p:nvPr/>
          </p:nvSpPr>
          <p:spPr>
            <a:xfrm rot="5400000">
              <a:off x="6200079" y="1920240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559701-67B4-45CB-A69A-BB16D9C50AB3}"/>
              </a:ext>
            </a:extLst>
          </p:cNvPr>
          <p:cNvGrpSpPr/>
          <p:nvPr/>
        </p:nvGrpSpPr>
        <p:grpSpPr>
          <a:xfrm rot="19956450">
            <a:off x="3073965" y="1940011"/>
            <a:ext cx="1554480" cy="1828800"/>
            <a:chOff x="5331399" y="128239"/>
            <a:chExt cx="1554480" cy="1828800"/>
          </a:xfrm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FB84737-C316-4D40-A7FF-D98609A42A76}"/>
                </a:ext>
              </a:extLst>
            </p:cNvPr>
            <p:cNvSpPr/>
            <p:nvPr/>
          </p:nvSpPr>
          <p:spPr>
            <a:xfrm rot="5400000">
              <a:off x="5194239" y="265399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96E151D2-DEB2-45E9-A4E9-AA1F482413A3}"/>
                </a:ext>
              </a:extLst>
            </p:cNvPr>
            <p:cNvSpPr/>
            <p:nvPr/>
          </p:nvSpPr>
          <p:spPr>
            <a:xfrm rot="5400000">
              <a:off x="5422839" y="448279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EFD0EF-1324-41BA-BE86-16DBDEE01956}"/>
              </a:ext>
            </a:extLst>
          </p:cNvPr>
          <p:cNvGrpSpPr/>
          <p:nvPr/>
        </p:nvGrpSpPr>
        <p:grpSpPr>
          <a:xfrm rot="19956450">
            <a:off x="5951606" y="3838245"/>
            <a:ext cx="1554480" cy="1828800"/>
            <a:chOff x="6108639" y="1600200"/>
            <a:chExt cx="1554480" cy="1828800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748EBDC5-1BA6-44A4-B073-63C220C51704}"/>
                </a:ext>
              </a:extLst>
            </p:cNvPr>
            <p:cNvSpPr/>
            <p:nvPr/>
          </p:nvSpPr>
          <p:spPr>
            <a:xfrm rot="5400000">
              <a:off x="5971479" y="1737360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B9BE726-2489-43A3-8FFE-1F60C24A41CD}"/>
                </a:ext>
              </a:extLst>
            </p:cNvPr>
            <p:cNvSpPr/>
            <p:nvPr/>
          </p:nvSpPr>
          <p:spPr>
            <a:xfrm rot="5400000">
              <a:off x="6200079" y="1920240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9F44A0-26F3-4CFA-9210-FA5A11241C0F}"/>
              </a:ext>
            </a:extLst>
          </p:cNvPr>
          <p:cNvGrpSpPr/>
          <p:nvPr/>
        </p:nvGrpSpPr>
        <p:grpSpPr>
          <a:xfrm rot="19956450">
            <a:off x="8850143" y="613100"/>
            <a:ext cx="1554480" cy="1828800"/>
            <a:chOff x="6132057" y="4516244"/>
            <a:chExt cx="1554480" cy="1828800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E6B44E0F-21F0-4CCA-96B8-D34A248261AE}"/>
                </a:ext>
              </a:extLst>
            </p:cNvPr>
            <p:cNvSpPr/>
            <p:nvPr/>
          </p:nvSpPr>
          <p:spPr>
            <a:xfrm rot="5400000">
              <a:off x="5994897" y="4653404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4B7AFD9A-0870-41E8-9383-12DFB99CCB26}"/>
                </a:ext>
              </a:extLst>
            </p:cNvPr>
            <p:cNvSpPr/>
            <p:nvPr/>
          </p:nvSpPr>
          <p:spPr>
            <a:xfrm rot="5400000">
              <a:off x="6223497" y="4836284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9F44A0-26F3-4CFA-9210-FA5A11241C0F}"/>
              </a:ext>
            </a:extLst>
          </p:cNvPr>
          <p:cNvGrpSpPr/>
          <p:nvPr/>
        </p:nvGrpSpPr>
        <p:grpSpPr>
          <a:xfrm rot="19956450">
            <a:off x="4512785" y="4592041"/>
            <a:ext cx="1554480" cy="1828800"/>
            <a:chOff x="6132057" y="4516244"/>
            <a:chExt cx="1554480" cy="1828800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E6B44E0F-21F0-4CCA-96B8-D34A248261AE}"/>
                </a:ext>
              </a:extLst>
            </p:cNvPr>
            <p:cNvSpPr/>
            <p:nvPr/>
          </p:nvSpPr>
          <p:spPr>
            <a:xfrm rot="5400000">
              <a:off x="5994897" y="4653404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4B7AFD9A-0870-41E8-9383-12DFB99CCB26}"/>
                </a:ext>
              </a:extLst>
            </p:cNvPr>
            <p:cNvSpPr/>
            <p:nvPr/>
          </p:nvSpPr>
          <p:spPr>
            <a:xfrm rot="5400000">
              <a:off x="6223497" y="4836284"/>
              <a:ext cx="1371600" cy="1188720"/>
            </a:xfrm>
            <a:prstGeom prst="hexagon">
              <a:avLst/>
            </a:prstGeom>
            <a:solidFill>
              <a:srgbClr val="5EA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59F44A0-26F3-4CFA-9210-FA5A11241C0F}"/>
              </a:ext>
            </a:extLst>
          </p:cNvPr>
          <p:cNvGrpSpPr/>
          <p:nvPr/>
        </p:nvGrpSpPr>
        <p:grpSpPr>
          <a:xfrm rot="19956450">
            <a:off x="3049078" y="3664782"/>
            <a:ext cx="1554480" cy="1828800"/>
            <a:chOff x="6132057" y="4516244"/>
            <a:chExt cx="1554480" cy="1828800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E6B44E0F-21F0-4CCA-96B8-D34A248261AE}"/>
                </a:ext>
              </a:extLst>
            </p:cNvPr>
            <p:cNvSpPr/>
            <p:nvPr/>
          </p:nvSpPr>
          <p:spPr>
            <a:xfrm rot="5400000">
              <a:off x="5994897" y="4653404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B7AFD9A-0870-41E8-9383-12DFB99CCB26}"/>
                </a:ext>
              </a:extLst>
            </p:cNvPr>
            <p:cNvSpPr/>
            <p:nvPr/>
          </p:nvSpPr>
          <p:spPr>
            <a:xfrm rot="5400000">
              <a:off x="6223497" y="4836284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D8B3CC-A0F3-4AC8-8911-968EB50B742A}"/>
              </a:ext>
            </a:extLst>
          </p:cNvPr>
          <p:cNvGrpSpPr/>
          <p:nvPr/>
        </p:nvGrpSpPr>
        <p:grpSpPr>
          <a:xfrm rot="19956450">
            <a:off x="10278720" y="1554503"/>
            <a:ext cx="1554480" cy="1828800"/>
            <a:chOff x="6948327" y="3072161"/>
            <a:chExt cx="1554480" cy="1828800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452FBBB-684B-41EE-BADB-6326286459A6}"/>
                </a:ext>
              </a:extLst>
            </p:cNvPr>
            <p:cNvSpPr/>
            <p:nvPr/>
          </p:nvSpPr>
          <p:spPr>
            <a:xfrm rot="5400000">
              <a:off x="6811167" y="3209321"/>
              <a:ext cx="1828800" cy="155448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23A5557B-0EE1-40D3-9ECA-53A5C1610308}"/>
                </a:ext>
              </a:extLst>
            </p:cNvPr>
            <p:cNvSpPr/>
            <p:nvPr/>
          </p:nvSpPr>
          <p:spPr>
            <a:xfrm rot="5400000">
              <a:off x="7039767" y="3392201"/>
              <a:ext cx="1371600" cy="1188720"/>
            </a:xfrm>
            <a:prstGeom prst="hexagon">
              <a:avLst/>
            </a:prstGeom>
            <a:solidFill>
              <a:srgbClr val="88A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136201" y="2681931"/>
            <a:ext cx="1533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RFP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52928" y="4140533"/>
            <a:ext cx="1745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Co-operation Agreement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35977" y="3608753"/>
            <a:ext cx="161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34051" y="5083783"/>
            <a:ext cx="1326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Service Agreement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13978" y="4335366"/>
            <a:ext cx="1466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Pitch Presentation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159643" y="2813680"/>
            <a:ext cx="1109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Proposals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657607" y="3539707"/>
            <a:ext cx="1034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Steer Co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PPT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76079" y="2149038"/>
            <a:ext cx="1418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Wireframe, NFP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413463" y="2073575"/>
            <a:ext cx="152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 PPT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02218" y="1823904"/>
            <a:ext cx="1026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list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844125" y="2864312"/>
            <a:ext cx="152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Presentation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965405" y="932398"/>
            <a:ext cx="1526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Transformation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PPT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933408" y="4726084"/>
            <a:ext cx="1299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RFQ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134059" y="1201034"/>
            <a:ext cx="1002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Studies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546789" y="3869545"/>
            <a:ext cx="103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White Paper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5793" y="2667817"/>
            <a:ext cx="2776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Calibri" panose="020F0502020204030204"/>
              </a:rPr>
              <a:t>STC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DELIVERABLES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74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70D6BF-CF4B-47DF-B131-A510DFFE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3" t="22168" r="7470" b="8755"/>
          <a:stretch/>
        </p:blipFill>
        <p:spPr>
          <a:xfrm>
            <a:off x="-1" y="0"/>
            <a:ext cx="12200861" cy="6499952"/>
          </a:xfrm>
          <a:prstGeom prst="rect">
            <a:avLst/>
          </a:prstGeom>
        </p:spPr>
      </p:pic>
      <p:pic>
        <p:nvPicPr>
          <p:cNvPr id="5" name="Picture 4" descr="Celestia-R1---OverlayContentHD.png">
            <a:extLst>
              <a:ext uri="{FF2B5EF4-FFF2-40B4-BE49-F238E27FC236}">
                <a16:creationId xmlns:a16="http://schemas.microsoft.com/office/drawing/2014/main" id="{761BAF5D-C17F-47E9-9546-E7409836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4010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32382" y="238409"/>
            <a:ext cx="7327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ACTIVITIES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206000" y="804905"/>
            <a:ext cx="3780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2805FC94-7E3C-4D61-B5C9-306C5DC0809B}"/>
              </a:ext>
            </a:extLst>
          </p:cNvPr>
          <p:cNvSpPr/>
          <p:nvPr/>
        </p:nvSpPr>
        <p:spPr>
          <a:xfrm>
            <a:off x="1132152" y="1267430"/>
            <a:ext cx="2082541" cy="995759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prstClr val="white"/>
                </a:solidFill>
                <a:latin typeface="Calibri" panose="020F0502020204030204"/>
              </a:rPr>
              <a:t>Business Eco-System 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SWOT Analysis | Fit-Gap Analysis</a:t>
            </a: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4BBDF7F2-8666-48FE-92CA-40A7D59D9BEF}"/>
              </a:ext>
            </a:extLst>
          </p:cNvPr>
          <p:cNvSpPr/>
          <p:nvPr/>
        </p:nvSpPr>
        <p:spPr>
          <a:xfrm>
            <a:off x="3408833" y="1267430"/>
            <a:ext cx="2202846" cy="995759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Market Dynamics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Observations &amp; Trends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Competitor Analysis</a:t>
            </a:r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00847619-594C-4C8F-84EC-E92C8746A8FD}"/>
              </a:ext>
            </a:extLst>
          </p:cNvPr>
          <p:cNvSpPr/>
          <p:nvPr/>
        </p:nvSpPr>
        <p:spPr>
          <a:xfrm>
            <a:off x="5805819" y="1267010"/>
            <a:ext cx="2487942" cy="996599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Digital Transformation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Vision &amp; Positioning</a:t>
            </a:r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601B1E80-142F-42C9-A4DE-B7F09F809B11}"/>
              </a:ext>
            </a:extLst>
          </p:cNvPr>
          <p:cNvSpPr/>
          <p:nvPr/>
        </p:nvSpPr>
        <p:spPr>
          <a:xfrm>
            <a:off x="8487900" y="1267010"/>
            <a:ext cx="2411675" cy="996599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Brainstorm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Concepts | Value Drivers | Expectation Matrix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FA8618-BB32-4C60-A5CB-CEF4E2F434DD}"/>
              </a:ext>
            </a:extLst>
          </p:cNvPr>
          <p:cNvSpPr/>
          <p:nvPr/>
        </p:nvSpPr>
        <p:spPr>
          <a:xfrm>
            <a:off x="5835197" y="2591075"/>
            <a:ext cx="2487942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Technology Integrations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External Systems | Applications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A99828A-4688-4F0F-AC2B-0A30CECC11A7}"/>
              </a:ext>
            </a:extLst>
          </p:cNvPr>
          <p:cNvSpPr/>
          <p:nvPr/>
        </p:nvSpPr>
        <p:spPr>
          <a:xfrm>
            <a:off x="1132152" y="2591075"/>
            <a:ext cx="2082541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Holistic IT Vision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</a:rPr>
              <a:t>IT applications Landscape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9D6E5FA-D3CB-4902-AF6B-369E2B486A8C}"/>
              </a:ext>
            </a:extLst>
          </p:cNvPr>
          <p:cNvSpPr/>
          <p:nvPr/>
        </p:nvSpPr>
        <p:spPr>
          <a:xfrm>
            <a:off x="3423522" y="2591075"/>
            <a:ext cx="2202846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Technology 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Stakeholder’s Interaction</a:t>
            </a:r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D436F508-5C21-4310-9A03-11FEF991F0D5}"/>
              </a:ext>
            </a:extLst>
          </p:cNvPr>
          <p:cNvSpPr/>
          <p:nvPr/>
        </p:nvSpPr>
        <p:spPr>
          <a:xfrm>
            <a:off x="8531967" y="2591075"/>
            <a:ext cx="2411675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Solution Strategy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MOSCOW | NFP | POC </a:t>
            </a:r>
          </a:p>
        </p:txBody>
      </p:sp>
      <p:sp>
        <p:nvSpPr>
          <p:cNvPr id="26" name="Rounded Rectangle 14">
            <a:extLst>
              <a:ext uri="{FF2B5EF4-FFF2-40B4-BE49-F238E27FC236}">
                <a16:creationId xmlns:a16="http://schemas.microsoft.com/office/drawing/2014/main" id="{D7ABAAF4-AC23-4AD7-9CB3-867DB65EFE9C}"/>
              </a:ext>
            </a:extLst>
          </p:cNvPr>
          <p:cNvSpPr/>
          <p:nvPr/>
        </p:nvSpPr>
        <p:spPr>
          <a:xfrm>
            <a:off x="5835197" y="3953491"/>
            <a:ext cx="2487942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Roadmap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Concepts 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solutions 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projects 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processes</a:t>
            </a:r>
          </a:p>
        </p:txBody>
      </p:sp>
      <p:sp>
        <p:nvSpPr>
          <p:cNvPr id="27" name="Rounded Rectangle 12">
            <a:extLst>
              <a:ext uri="{FF2B5EF4-FFF2-40B4-BE49-F238E27FC236}">
                <a16:creationId xmlns:a16="http://schemas.microsoft.com/office/drawing/2014/main" id="{E56EE953-ACEB-475C-97ED-00DAE111FB8B}"/>
              </a:ext>
            </a:extLst>
          </p:cNvPr>
          <p:cNvSpPr/>
          <p:nvPr/>
        </p:nvSpPr>
        <p:spPr>
          <a:xfrm>
            <a:off x="1132152" y="3953491"/>
            <a:ext cx="2082541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Business Strategy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4P Transformation strategy</a:t>
            </a:r>
            <a:endParaRPr lang="en-IN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13">
            <a:extLst>
              <a:ext uri="{FF2B5EF4-FFF2-40B4-BE49-F238E27FC236}">
                <a16:creationId xmlns:a16="http://schemas.microsoft.com/office/drawing/2014/main" id="{82B111C9-3BC4-4422-8872-09260D326C06}"/>
              </a:ext>
            </a:extLst>
          </p:cNvPr>
          <p:cNvSpPr/>
          <p:nvPr/>
        </p:nvSpPr>
        <p:spPr>
          <a:xfrm>
            <a:off x="3423522" y="3953491"/>
            <a:ext cx="2202846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Technology  Strategy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</a:rPr>
              <a:t>Tech Solutions | Applications | Frameworks</a:t>
            </a: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ounded Rectangle 15">
            <a:extLst>
              <a:ext uri="{FF2B5EF4-FFF2-40B4-BE49-F238E27FC236}">
                <a16:creationId xmlns:a16="http://schemas.microsoft.com/office/drawing/2014/main" id="{A8D3AB6E-15FA-4392-BF38-60DAA9C66F13}"/>
              </a:ext>
            </a:extLst>
          </p:cNvPr>
          <p:cNvSpPr/>
          <p:nvPr/>
        </p:nvSpPr>
        <p:spPr>
          <a:xfrm>
            <a:off x="8531967" y="3953491"/>
            <a:ext cx="2411675" cy="1011528"/>
          </a:xfrm>
          <a:prstGeom prst="roundRect">
            <a:avLst/>
          </a:prstGeom>
          <a:solidFill>
            <a:schemeClr val="tx2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Implementation</a:t>
            </a:r>
          </a:p>
          <a:p>
            <a:pPr algn="ctr"/>
            <a:r>
              <a:rPr lang="en-IN" sz="1400" dirty="0">
                <a:solidFill>
                  <a:prstClr val="white"/>
                </a:solidFill>
                <a:latin typeface="Calibri" panose="020F0502020204030204"/>
              </a:rPr>
              <a:t>High-level plan | Budget | Team organization | Involvement</a:t>
            </a:r>
          </a:p>
        </p:txBody>
      </p:sp>
      <p:sp>
        <p:nvSpPr>
          <p:cNvPr id="30" name="矩形 45"/>
          <p:cNvSpPr/>
          <p:nvPr/>
        </p:nvSpPr>
        <p:spPr>
          <a:xfrm>
            <a:off x="-3175" y="5488950"/>
            <a:ext cx="12192000" cy="912105"/>
          </a:xfrm>
          <a:prstGeom prst="rect">
            <a:avLst/>
          </a:prstGeom>
          <a:solidFill>
            <a:srgbClr val="D7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srgbClr val="002060"/>
                </a:solidFill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TOOLS &amp; TECHNIQUES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24303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X-Mind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09037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Azure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93771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MS Office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78505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Pictograph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095284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Marvel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912063" y="5868961"/>
            <a:ext cx="1642628" cy="399393"/>
          </a:xfrm>
          <a:prstGeom prst="rect">
            <a:avLst/>
          </a:prstGeom>
          <a:solidFill>
            <a:srgbClr val="68C7E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微软雅黑"/>
                <a:cs typeface="Segoe UI" panose="020B0502040204020203" pitchFamily="34" charset="0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414489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E80209-530E-4C12-AF7C-646E9D10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3" t="11401" r="-7432"/>
          <a:stretch/>
        </p:blipFill>
        <p:spPr>
          <a:xfrm flipH="1">
            <a:off x="3720847" y="2588159"/>
            <a:ext cx="2610277" cy="1983321"/>
          </a:xfrm>
          <a:prstGeom prst="parallelogram">
            <a:avLst>
              <a:gd name="adj" fmla="val 56967"/>
            </a:avLst>
          </a:prstGeom>
          <a:solidFill>
            <a:srgbClr val="0A0A0A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t="24184" r="27057" b="6313"/>
          <a:stretch/>
        </p:blipFill>
        <p:spPr>
          <a:xfrm flipH="1">
            <a:off x="2082279" y="2588160"/>
            <a:ext cx="2610280" cy="1983320"/>
          </a:xfrm>
          <a:prstGeom prst="parallelogram">
            <a:avLst>
              <a:gd name="adj" fmla="val 56647"/>
            </a:avLst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40" y="2588210"/>
            <a:ext cx="2610280" cy="1976781"/>
          </a:xfrm>
          <a:prstGeom prst="parallelogram">
            <a:avLst>
              <a:gd name="adj" fmla="val 56647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1066277" y="904245"/>
            <a:ext cx="2895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rebuchet MS" panose="020B0603020202020204" pitchFamily="34" charset="0"/>
              </a:rPr>
              <a:t>THANK YOU</a:t>
            </a:r>
          </a:p>
        </p:txBody>
      </p:sp>
      <p:sp>
        <p:nvSpPr>
          <p:cNvPr id="14" name="Oval 13"/>
          <p:cNvSpPr/>
          <p:nvPr/>
        </p:nvSpPr>
        <p:spPr>
          <a:xfrm>
            <a:off x="4022613" y="772526"/>
            <a:ext cx="729778" cy="72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32740" y="2152072"/>
            <a:ext cx="3268870" cy="2893223"/>
            <a:chOff x="8142563" y="2231491"/>
            <a:chExt cx="3268870" cy="2893223"/>
          </a:xfrm>
        </p:grpSpPr>
        <p:sp>
          <p:nvSpPr>
            <p:cNvPr id="17" name="TextBox 20"/>
            <p:cNvSpPr txBox="1"/>
            <p:nvPr/>
          </p:nvSpPr>
          <p:spPr>
            <a:xfrm>
              <a:off x="8142563" y="2231491"/>
              <a:ext cx="2515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3B3B3D"/>
                  </a:solidFill>
                  <a:latin typeface="+mj-lt"/>
                </a:rPr>
                <a:t>Contact us</a:t>
              </a:r>
            </a:p>
          </p:txBody>
        </p:sp>
        <p:sp>
          <p:nvSpPr>
            <p:cNvPr id="18" name="TextBox 22"/>
            <p:cNvSpPr txBox="1"/>
            <p:nvPr/>
          </p:nvSpPr>
          <p:spPr>
            <a:xfrm>
              <a:off x="8142563" y="4570716"/>
              <a:ext cx="21892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F75BC"/>
                  </a:solidFill>
                  <a:latin typeface="+mj-lt"/>
                </a:rPr>
                <a:t>E-mail</a:t>
              </a:r>
            </a:p>
            <a:p>
              <a:r>
                <a:rPr lang="en-US" sz="1400" kern="0" spc="40" dirty="0">
                  <a:solidFill>
                    <a:srgbClr val="3B3B3D"/>
                  </a:solidFill>
                  <a:latin typeface="+mj-lt"/>
                </a:rPr>
                <a:t>info@autofacets.com</a:t>
              </a:r>
            </a:p>
          </p:txBody>
        </p:sp>
        <p:sp>
          <p:nvSpPr>
            <p:cNvPr id="19" name="TextBox 28"/>
            <p:cNvSpPr txBox="1"/>
            <p:nvPr/>
          </p:nvSpPr>
          <p:spPr>
            <a:xfrm>
              <a:off x="8142563" y="2722092"/>
              <a:ext cx="326887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F75BC"/>
                  </a:solidFill>
                  <a:latin typeface="+mj-lt"/>
                </a:rPr>
                <a:t>Head office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sz="2000" b="1" kern="0" dirty="0">
                  <a:solidFill>
                    <a:srgbClr val="3B3B3D"/>
                  </a:solidFill>
                  <a:latin typeface="+mj-lt"/>
                </a:rPr>
                <a:t>NINtec B.V. | Gateway Group</a:t>
              </a:r>
            </a:p>
            <a:p>
              <a:pPr lvl="0">
                <a:defRPr/>
              </a:pPr>
              <a:r>
                <a:rPr lang="en-US" sz="1400" kern="0" dirty="0">
                  <a:solidFill>
                    <a:srgbClr val="3B3B3D"/>
                  </a:solidFill>
                  <a:latin typeface="+mj-lt"/>
                </a:rPr>
                <a:t>Maria Montessorilaan 5, 2719 DB</a:t>
              </a:r>
            </a:p>
            <a:p>
              <a:pPr lvl="0">
                <a:defRPr/>
              </a:pPr>
              <a:r>
                <a:rPr lang="en-US" sz="1400" kern="0" dirty="0">
                  <a:solidFill>
                    <a:srgbClr val="3B3B3D"/>
                  </a:solidFill>
                  <a:latin typeface="+mj-lt"/>
                </a:rPr>
                <a:t>Zoetermeer, The Netherlands</a:t>
              </a:r>
              <a:endParaRPr lang="nl-NL" sz="1400" kern="0" dirty="0">
                <a:solidFill>
                  <a:srgbClr val="3B3B3D"/>
                </a:solidFill>
                <a:latin typeface="+mj-lt"/>
              </a:endParaRPr>
            </a:p>
          </p:txBody>
        </p:sp>
        <p:sp>
          <p:nvSpPr>
            <p:cNvPr id="20" name="TextBox 26"/>
            <p:cNvSpPr txBox="1"/>
            <p:nvPr/>
          </p:nvSpPr>
          <p:spPr>
            <a:xfrm>
              <a:off x="8142563" y="3932835"/>
              <a:ext cx="18192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F75BC"/>
                  </a:solidFill>
                  <a:latin typeface="+mj-lt"/>
                </a:rPr>
                <a:t>Phone</a:t>
              </a:r>
            </a:p>
            <a:p>
              <a:r>
                <a:rPr lang="en-US" sz="1400" dirty="0">
                  <a:solidFill>
                    <a:srgbClr val="3B3B3D"/>
                  </a:solidFill>
                  <a:latin typeface="+mj-lt"/>
                </a:rPr>
                <a:t>+31 79 320 0980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7911940" y="802963"/>
            <a:ext cx="0" cy="6897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27BB0-1537-474C-B33C-E9CC70BDF7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86" y="808314"/>
            <a:ext cx="3473162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FD7F3-435F-4E48-AD8E-1746A82DECEA}"/>
              </a:ext>
            </a:extLst>
          </p:cNvPr>
          <p:cNvSpPr/>
          <p:nvPr/>
        </p:nvSpPr>
        <p:spPr>
          <a:xfrm>
            <a:off x="-1" y="0"/>
            <a:ext cx="6117953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da-D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AFD7F3-435F-4E48-AD8E-1746A82DECEA}"/>
              </a:ext>
            </a:extLst>
          </p:cNvPr>
          <p:cNvSpPr/>
          <p:nvPr/>
        </p:nvSpPr>
        <p:spPr>
          <a:xfrm>
            <a:off x="6115050" y="0"/>
            <a:ext cx="6084000" cy="6858000"/>
          </a:xfrm>
          <a:prstGeom prst="rect">
            <a:avLst/>
          </a:prstGeom>
          <a:solidFill>
            <a:srgbClr val="0E9AA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da-D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0" name="Rectangle: Top Corners Rounded 6">
            <a:extLst>
              <a:ext uri="{FF2B5EF4-FFF2-40B4-BE49-F238E27FC236}">
                <a16:creationId xmlns:a16="http://schemas.microsoft.com/office/drawing/2014/main" id="{92CA7838-86BF-4483-863E-837B701480E2}"/>
              </a:ext>
            </a:extLst>
          </p:cNvPr>
          <p:cNvSpPr/>
          <p:nvPr/>
        </p:nvSpPr>
        <p:spPr>
          <a:xfrm>
            <a:off x="745236" y="33051"/>
            <a:ext cx="4078224" cy="5486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IMPORTER |DEALERSHIP EXPERIENCE</a:t>
            </a:r>
          </a:p>
        </p:txBody>
      </p:sp>
      <p:sp>
        <p:nvSpPr>
          <p:cNvPr id="41" name="Rectangle: Top Corners Rounded 6">
            <a:extLst>
              <a:ext uri="{FF2B5EF4-FFF2-40B4-BE49-F238E27FC236}">
                <a16:creationId xmlns:a16="http://schemas.microsoft.com/office/drawing/2014/main" id="{92CA7838-86BF-4483-863E-837B701480E2}"/>
              </a:ext>
            </a:extLst>
          </p:cNvPr>
          <p:cNvSpPr/>
          <p:nvPr/>
        </p:nvSpPr>
        <p:spPr>
          <a:xfrm>
            <a:off x="7117938" y="33051"/>
            <a:ext cx="4078224" cy="5486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LEASE | RENTAL | MOBILITY EXPERIENCE</a:t>
            </a:r>
          </a:p>
        </p:txBody>
      </p:sp>
      <p:sp>
        <p:nvSpPr>
          <p:cNvPr id="74" name="Flowchart: Delay 73"/>
          <p:cNvSpPr/>
          <p:nvPr/>
        </p:nvSpPr>
        <p:spPr>
          <a:xfrm>
            <a:off x="0" y="697230"/>
            <a:ext cx="1120136" cy="5440680"/>
          </a:xfrm>
          <a:prstGeom prst="flowChartDelay">
            <a:avLst/>
          </a:prstGeom>
          <a:solidFill>
            <a:srgbClr val="F2F2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Delay 75"/>
          <p:cNvSpPr/>
          <p:nvPr/>
        </p:nvSpPr>
        <p:spPr>
          <a:xfrm flipH="1">
            <a:off x="4952998" y="697230"/>
            <a:ext cx="1120136" cy="5440680"/>
          </a:xfrm>
          <a:prstGeom prst="flowChartDelay">
            <a:avLst/>
          </a:prstGeom>
          <a:solidFill>
            <a:srgbClr val="F2F2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Picture 12" descr="DS">
            <a:extLst>
              <a:ext uri="{FF2B5EF4-FFF2-40B4-BE49-F238E27FC236}">
                <a16:creationId xmlns:a16="http://schemas.microsoft.com/office/drawing/2014/main" id="{D025916E-D3B2-4E65-BECB-57CCECFE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3" y="2509872"/>
            <a:ext cx="283958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Mercedes-Benz">
            <a:extLst>
              <a:ext uri="{FF2B5EF4-FFF2-40B4-BE49-F238E27FC236}">
                <a16:creationId xmlns:a16="http://schemas.microsoft.com/office/drawing/2014/main" id="{CA1D0AB8-36FF-4522-8714-C7CDD3B1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6" y="1177528"/>
            <a:ext cx="280969" cy="2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Abarath">
            <a:extLst>
              <a:ext uri="{FF2B5EF4-FFF2-40B4-BE49-F238E27FC236}">
                <a16:creationId xmlns:a16="http://schemas.microsoft.com/office/drawing/2014/main" id="{82A88DC2-0A21-4491-B8C8-B5FCA26D2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382" r="16618" b="11237"/>
          <a:stretch/>
        </p:blipFill>
        <p:spPr bwMode="auto">
          <a:xfrm>
            <a:off x="491232" y="1142406"/>
            <a:ext cx="307310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Alfa Romeo">
            <a:extLst>
              <a:ext uri="{FF2B5EF4-FFF2-40B4-BE49-F238E27FC236}">
                <a16:creationId xmlns:a16="http://schemas.microsoft.com/office/drawing/2014/main" id="{F4A62A10-4FD8-4DC0-8743-17C9C0D50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t="14024" r="13417" b="14060"/>
          <a:stretch/>
        </p:blipFill>
        <p:spPr bwMode="auto">
          <a:xfrm>
            <a:off x="101246" y="2308745"/>
            <a:ext cx="370457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Jaguar">
            <a:extLst>
              <a:ext uri="{FF2B5EF4-FFF2-40B4-BE49-F238E27FC236}">
                <a16:creationId xmlns:a16="http://schemas.microsoft.com/office/drawing/2014/main" id="{26D8F267-4D25-4184-B385-1FE749E7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t="27659" r="7183" b="26202"/>
          <a:stretch/>
        </p:blipFill>
        <p:spPr bwMode="auto">
          <a:xfrm>
            <a:off x="134326" y="1564001"/>
            <a:ext cx="493962" cy="2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Mitsubishi">
            <a:extLst>
              <a:ext uri="{FF2B5EF4-FFF2-40B4-BE49-F238E27FC236}">
                <a16:creationId xmlns:a16="http://schemas.microsoft.com/office/drawing/2014/main" id="{60D1BC16-E4B8-4F75-96D1-479156AB5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t="13632" r="14904" b="11949"/>
          <a:stretch/>
        </p:blipFill>
        <p:spPr bwMode="auto">
          <a:xfrm>
            <a:off x="597544" y="1646565"/>
            <a:ext cx="330140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 - 1" descr="Skoda">
            <a:extLst>
              <a:ext uri="{FF2B5EF4-FFF2-40B4-BE49-F238E27FC236}">
                <a16:creationId xmlns:a16="http://schemas.microsoft.com/office/drawing/2014/main" id="{A530EEC8-AFA8-43F5-88E3-FD1C87F2C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12792" r="14403"/>
          <a:stretch/>
        </p:blipFill>
        <p:spPr bwMode="auto">
          <a:xfrm>
            <a:off x="480125" y="2000379"/>
            <a:ext cx="402133" cy="4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4" descr="Volkswagen">
            <a:extLst>
              <a:ext uri="{FF2B5EF4-FFF2-40B4-BE49-F238E27FC236}">
                <a16:creationId xmlns:a16="http://schemas.microsoft.com/office/drawing/2014/main" id="{E7502BC6-C0F0-4AFF-BC25-1F72ACC2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2" y="4140908"/>
            <a:ext cx="491696" cy="4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6" descr="Dacia">
            <a:extLst>
              <a:ext uri="{FF2B5EF4-FFF2-40B4-BE49-F238E27FC236}">
                <a16:creationId xmlns:a16="http://schemas.microsoft.com/office/drawing/2014/main" id="{072C92D9-6C83-41A4-BE2C-9BC5028A2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7" t="21965" r="18815" b="23709"/>
          <a:stretch/>
        </p:blipFill>
        <p:spPr bwMode="auto">
          <a:xfrm>
            <a:off x="97186" y="1895015"/>
            <a:ext cx="399323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8" descr="Audi">
            <a:extLst>
              <a:ext uri="{FF2B5EF4-FFF2-40B4-BE49-F238E27FC236}">
                <a16:creationId xmlns:a16="http://schemas.microsoft.com/office/drawing/2014/main" id="{1028D900-22D6-42CB-8FE7-580584968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6" b="30006"/>
          <a:stretch/>
        </p:blipFill>
        <p:spPr bwMode="auto">
          <a:xfrm>
            <a:off x="32963" y="889499"/>
            <a:ext cx="527105" cy="2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8F077EB-82BC-4D31-A4F1-676B79F80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02" t="31490" r="42912" b="23430"/>
          <a:stretch/>
        </p:blipFill>
        <p:spPr>
          <a:xfrm>
            <a:off x="93004" y="2799100"/>
            <a:ext cx="595386" cy="28096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225993E-6CB4-42DB-AEBA-3F2A19105F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44" t="16531" r="80954" b="26725"/>
          <a:stretch/>
        </p:blipFill>
        <p:spPr>
          <a:xfrm>
            <a:off x="144643" y="4837114"/>
            <a:ext cx="621817" cy="35121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54230CA-C264-4A25-91D1-2D2C225302A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74" t="13571" r="84336" b="20576"/>
          <a:stretch/>
        </p:blipFill>
        <p:spPr>
          <a:xfrm>
            <a:off x="112598" y="3394595"/>
            <a:ext cx="385476" cy="35121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310112A-DD50-4FD2-AD49-3C1F4A9AB24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594" t="15965" r="4106" b="14010"/>
          <a:stretch/>
        </p:blipFill>
        <p:spPr>
          <a:xfrm>
            <a:off x="606564" y="2930249"/>
            <a:ext cx="280969" cy="35121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31354D5-E0AD-4208-BA82-9C75EDEC35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17" t="12463" r="82555" b="21918"/>
          <a:stretch/>
        </p:blipFill>
        <p:spPr>
          <a:xfrm>
            <a:off x="545408" y="3813603"/>
            <a:ext cx="399655" cy="35121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349A285-77A3-4CE4-A517-02DEC1738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195" t="21570" r="42909" b="19599"/>
          <a:stretch/>
        </p:blipFill>
        <p:spPr>
          <a:xfrm>
            <a:off x="116080" y="3771328"/>
            <a:ext cx="418751" cy="35121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D28A3BE-7C37-468F-B70A-55C62A7C77F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275" t="21894" r="1316" b="4308"/>
          <a:stretch/>
        </p:blipFill>
        <p:spPr>
          <a:xfrm>
            <a:off x="659446" y="4612272"/>
            <a:ext cx="347395" cy="35121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A10D778-660F-4ADA-B26F-1002ACE961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29" t="23759" r="81371" b="21695"/>
          <a:stretch/>
        </p:blipFill>
        <p:spPr>
          <a:xfrm>
            <a:off x="494920" y="3393481"/>
            <a:ext cx="511322" cy="35121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212441D-1AAB-40EA-81BA-E15A2842E2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532" t="34221" r="2593" b="35072"/>
          <a:stretch/>
        </p:blipFill>
        <p:spPr>
          <a:xfrm>
            <a:off x="151429" y="4606714"/>
            <a:ext cx="515727" cy="21072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69BAF66-2A35-4B09-9316-92294C82BCF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215" t="9516" r="43633" b="12909"/>
          <a:stretch/>
        </p:blipFill>
        <p:spPr>
          <a:xfrm>
            <a:off x="93004" y="5134817"/>
            <a:ext cx="347554" cy="351212"/>
          </a:xfrm>
          <a:prstGeom prst="rect">
            <a:avLst/>
          </a:prstGeom>
        </p:spPr>
      </p:pic>
      <p:pic>
        <p:nvPicPr>
          <p:cNvPr id="98" name="Picture 4 - 1" descr="KIA">
            <a:extLst>
              <a:ext uri="{FF2B5EF4-FFF2-40B4-BE49-F238E27FC236}">
                <a16:creationId xmlns:a16="http://schemas.microsoft.com/office/drawing/2014/main" id="{144ABFF2-EB13-49E6-9E14-673D0E5A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" y="3046983"/>
            <a:ext cx="527621" cy="2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 - 1" descr="Peugeot">
            <a:extLst>
              <a:ext uri="{FF2B5EF4-FFF2-40B4-BE49-F238E27FC236}">
                <a16:creationId xmlns:a16="http://schemas.microsoft.com/office/drawing/2014/main" id="{89CD8431-9F4D-4F1F-BE6C-F4B5721DA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" y="5792860"/>
            <a:ext cx="306877" cy="2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 - 1" descr="Smart">
            <a:extLst>
              <a:ext uri="{FF2B5EF4-FFF2-40B4-BE49-F238E27FC236}">
                <a16:creationId xmlns:a16="http://schemas.microsoft.com/office/drawing/2014/main" id="{C4811A14-5F98-427E-9563-687D56AB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4148061"/>
            <a:ext cx="426219" cy="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 - 1" descr="Citroën">
            <a:extLst>
              <a:ext uri="{FF2B5EF4-FFF2-40B4-BE49-F238E27FC236}">
                <a16:creationId xmlns:a16="http://schemas.microsoft.com/office/drawing/2014/main" id="{AE385AA4-AEC0-4B53-B6CB-279F210C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" y="5522086"/>
            <a:ext cx="308356" cy="1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 - 2" descr="Related image">
            <a:extLst>
              <a:ext uri="{FF2B5EF4-FFF2-40B4-BE49-F238E27FC236}">
                <a16:creationId xmlns:a16="http://schemas.microsoft.com/office/drawing/2014/main" id="{3E155E0E-10F3-4C3C-933C-BA7F1A6E1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3" r="22670"/>
          <a:stretch/>
        </p:blipFill>
        <p:spPr bwMode="auto">
          <a:xfrm>
            <a:off x="322577" y="5466829"/>
            <a:ext cx="382724" cy="4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 - 2" descr="Related image">
            <a:extLst>
              <a:ext uri="{FF2B5EF4-FFF2-40B4-BE49-F238E27FC236}">
                <a16:creationId xmlns:a16="http://schemas.microsoft.com/office/drawing/2014/main" id="{CFD6FBA2-FFE0-47C3-91DD-33849FDFD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0" r="26836"/>
          <a:stretch/>
        </p:blipFill>
        <p:spPr bwMode="auto">
          <a:xfrm>
            <a:off x="457005" y="5068887"/>
            <a:ext cx="342566" cy="4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E22AC610-CA5C-485A-B0C0-590934675844}"/>
              </a:ext>
            </a:extLst>
          </p:cNvPr>
          <p:cNvSpPr/>
          <p:nvPr/>
        </p:nvSpPr>
        <p:spPr>
          <a:xfrm>
            <a:off x="5507583" y="2642895"/>
            <a:ext cx="6415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CAR IT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CB227A4-B406-4ECC-9BCC-B20780E1CC2D}"/>
              </a:ext>
            </a:extLst>
          </p:cNvPr>
          <p:cNvSpPr/>
          <p:nvPr/>
        </p:nvSpPr>
        <p:spPr>
          <a:xfrm>
            <a:off x="5198755" y="3571856"/>
            <a:ext cx="848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DRACAR+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A641A73D-E3F9-4B59-8FAA-F68AAE9F7C8C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0" y="2094234"/>
            <a:ext cx="904680" cy="33966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406422A-A5B9-4421-BC42-02166AFA4E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04" y="2516111"/>
            <a:ext cx="462149" cy="4572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BCD7B65-3FE6-459B-9662-E8BFA83BCAB2}"/>
              </a:ext>
            </a:extLst>
          </p:cNvPr>
          <p:cNvSpPr/>
          <p:nvPr/>
        </p:nvSpPr>
        <p:spPr>
          <a:xfrm>
            <a:off x="5443750" y="1416198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SAVE</a:t>
            </a:r>
          </a:p>
        </p:txBody>
      </p:sp>
      <p:pic>
        <p:nvPicPr>
          <p:cNvPr id="129" name="Picture 2" descr="Image result for jato integration logo">
            <a:extLst>
              <a:ext uri="{FF2B5EF4-FFF2-40B4-BE49-F238E27FC236}">
                <a16:creationId xmlns:a16="http://schemas.microsoft.com/office/drawing/2014/main" id="{7AE9C79B-9850-435F-BC7F-68B803CE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69" y="4424134"/>
            <a:ext cx="827104" cy="1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https://www.dancik.com/dbfile.axd?name=K8.png">
            <a:extLst>
              <a:ext uri="{FF2B5EF4-FFF2-40B4-BE49-F238E27FC236}">
                <a16:creationId xmlns:a16="http://schemas.microsoft.com/office/drawing/2014/main" id="{08204825-77C7-46FD-880F-0D3ADB4B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63" y="2031572"/>
            <a:ext cx="368714" cy="1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B3C9E78-5CB8-47A8-BBA7-AD6984A446E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5" y="4086494"/>
            <a:ext cx="1041309" cy="237729"/>
          </a:xfrm>
          <a:prstGeom prst="rect">
            <a:avLst/>
          </a:prstGeom>
        </p:spPr>
      </p:pic>
      <p:pic>
        <p:nvPicPr>
          <p:cNvPr id="132" name="Picture 4" descr="RDW">
            <a:extLst>
              <a:ext uri="{FF2B5EF4-FFF2-40B4-BE49-F238E27FC236}">
                <a16:creationId xmlns:a16="http://schemas.microsoft.com/office/drawing/2014/main" id="{89C80A00-73B7-4349-986F-962AA2AB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75" y="3453354"/>
            <a:ext cx="671688" cy="22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30" descr="Image result for DIBS png icon">
            <a:extLst>
              <a:ext uri="{FF2B5EF4-FFF2-40B4-BE49-F238E27FC236}">
                <a16:creationId xmlns:a16="http://schemas.microsoft.com/office/drawing/2014/main" id="{C1D496D5-A1D1-4547-9C18-4D292BD57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0" b="29042"/>
          <a:stretch/>
        </p:blipFill>
        <p:spPr bwMode="auto">
          <a:xfrm>
            <a:off x="5319814" y="3182640"/>
            <a:ext cx="600762" cy="2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9902E6D6-97F7-49AA-A3D5-14D5FDF527B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33" y="1716884"/>
            <a:ext cx="976828" cy="256256"/>
          </a:xfrm>
          <a:prstGeom prst="rect">
            <a:avLst/>
          </a:prstGeom>
        </p:spPr>
      </p:pic>
      <p:pic>
        <p:nvPicPr>
          <p:cNvPr id="136" name="Picture 18" descr="Image result for zisson">
            <a:extLst>
              <a:ext uri="{FF2B5EF4-FFF2-40B4-BE49-F238E27FC236}">
                <a16:creationId xmlns:a16="http://schemas.microsoft.com/office/drawing/2014/main" id="{67DD52A3-320D-400F-837D-06B1C23D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35" y="5672331"/>
            <a:ext cx="459365" cy="2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4896030" y="3015331"/>
            <a:ext cx="746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X-entry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090493" y="5298973"/>
            <a:ext cx="1344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Superservice</a:t>
            </a:r>
          </a:p>
        </p:txBody>
      </p:sp>
      <p:sp>
        <p:nvSpPr>
          <p:cNvPr id="147" name="任意多边形 18">
            <a:extLst>
              <a:ext uri="{FF2B5EF4-FFF2-40B4-BE49-F238E27FC236}">
                <a16:creationId xmlns:a16="http://schemas.microsoft.com/office/drawing/2014/main" id="{9680A82D-4FAA-4DD0-BAB9-3ECA1382954F}"/>
              </a:ext>
            </a:extLst>
          </p:cNvPr>
          <p:cNvSpPr/>
          <p:nvPr/>
        </p:nvSpPr>
        <p:spPr>
          <a:xfrm>
            <a:off x="6268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Paperless Dealership</a:t>
            </a:r>
            <a:endParaRPr kumimoji="0" lang="zh-CN" altLang="en-US" sz="1100" b="1" i="0" u="none" strike="noStrike" kern="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微软雅黑"/>
              <a:cs typeface="Segoe UI Semibold" panose="020B0702040204020203" pitchFamily="34" charset="0"/>
            </a:endParaRPr>
          </a:p>
        </p:txBody>
      </p:sp>
      <p:sp>
        <p:nvSpPr>
          <p:cNvPr id="148" name="任意多边形 19">
            <a:extLst>
              <a:ext uri="{FF2B5EF4-FFF2-40B4-BE49-F238E27FC236}">
                <a16:creationId xmlns:a16="http://schemas.microsoft.com/office/drawing/2014/main" id="{D6927B95-39D4-4AA7-A002-23375DB97852}"/>
              </a:ext>
            </a:extLst>
          </p:cNvPr>
          <p:cNvSpPr/>
          <p:nvPr/>
        </p:nvSpPr>
        <p:spPr>
          <a:xfrm>
            <a:off x="2005625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100% Digital Dealership</a:t>
            </a:r>
            <a:endParaRPr kumimoji="0" lang="zh-CN" altLang="en-US" sz="1100" b="1" i="0" u="none" strike="noStrike" kern="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微软雅黑"/>
              <a:cs typeface="Segoe UI Semibold" panose="020B0702040204020203" pitchFamily="34" charset="0"/>
            </a:endParaRPr>
          </a:p>
        </p:txBody>
      </p:sp>
      <p:sp>
        <p:nvSpPr>
          <p:cNvPr id="149" name="任意多边形 19 - 1">
            <a:extLst>
              <a:ext uri="{FF2B5EF4-FFF2-40B4-BE49-F238E27FC236}">
                <a16:creationId xmlns:a16="http://schemas.microsoft.com/office/drawing/2014/main" id="{A71485A8-5321-4D78-A80E-642BAA783563}"/>
              </a:ext>
            </a:extLst>
          </p:cNvPr>
          <p:cNvSpPr/>
          <p:nvPr/>
        </p:nvSpPr>
        <p:spPr>
          <a:xfrm>
            <a:off x="4004982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Maximum Automated Dealerships</a:t>
            </a: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17322" y="2250522"/>
            <a:ext cx="3501264" cy="307785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6C7257D2-2414-4643-B878-B0326A628F5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289294" y="1482884"/>
            <a:ext cx="351502" cy="234334"/>
          </a:xfrm>
          <a:prstGeom prst="rect">
            <a:avLst/>
          </a:prstGeom>
        </p:spPr>
      </p:pic>
      <p:pic>
        <p:nvPicPr>
          <p:cNvPr id="186" name="Picture 4" descr="Image result for norway flag">
            <a:extLst>
              <a:ext uri="{FF2B5EF4-FFF2-40B4-BE49-F238E27FC236}">
                <a16:creationId xmlns:a16="http://schemas.microsoft.com/office/drawing/2014/main" id="{D21D3068-171B-4CC5-AAC3-A3C7274D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02" y="1483218"/>
            <a:ext cx="321642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6" descr="Image result for germany flag">
            <a:extLst>
              <a:ext uri="{FF2B5EF4-FFF2-40B4-BE49-F238E27FC236}">
                <a16:creationId xmlns:a16="http://schemas.microsoft.com/office/drawing/2014/main" id="{6DBA310D-27D3-4F14-AC9D-B338DF16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50" y="1483218"/>
            <a:ext cx="39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Image result for france flag">
            <a:extLst>
              <a:ext uri="{FF2B5EF4-FFF2-40B4-BE49-F238E27FC236}">
                <a16:creationId xmlns:a16="http://schemas.microsoft.com/office/drawing/2014/main" id="{3A0AAF0A-BA51-4862-A1E8-A8375EE2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56" y="1483218"/>
            <a:ext cx="351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08A4E426-3F8B-4B4C-91DA-54536B97051D}"/>
              </a:ext>
            </a:extLst>
          </p:cNvPr>
          <p:cNvSpPr/>
          <p:nvPr/>
        </p:nvSpPr>
        <p:spPr>
          <a:xfrm>
            <a:off x="5365743" y="2095071"/>
            <a:ext cx="747195" cy="26493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Belgium</a:t>
            </a:r>
          </a:p>
        </p:txBody>
      </p:sp>
      <p:pic>
        <p:nvPicPr>
          <p:cNvPr id="181" name="Picture 12" descr="Image result for finland flag">
            <a:extLst>
              <a:ext uri="{FF2B5EF4-FFF2-40B4-BE49-F238E27FC236}">
                <a16:creationId xmlns:a16="http://schemas.microsoft.com/office/drawing/2014/main" id="{88ED6A0C-B630-48D5-AEF6-A3C34EA1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262" y="1483218"/>
            <a:ext cx="382958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7ABFC80B-DD26-4562-B1C1-8A70AA27266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539926" y="1483218"/>
            <a:ext cx="374400" cy="234000"/>
          </a:xfrm>
          <a:prstGeom prst="rect">
            <a:avLst/>
          </a:prstGeom>
        </p:spPr>
      </p:pic>
      <p:pic>
        <p:nvPicPr>
          <p:cNvPr id="176" name="Picture 18" descr="Image result for iceland flag">
            <a:extLst>
              <a:ext uri="{FF2B5EF4-FFF2-40B4-BE49-F238E27FC236}">
                <a16:creationId xmlns:a16="http://schemas.microsoft.com/office/drawing/2014/main" id="{334F17E5-4861-4088-8875-9D7E4E1F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2" y="1483218"/>
            <a:ext cx="325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0" descr="Image result for denmark flag png">
            <a:extLst>
              <a:ext uri="{FF2B5EF4-FFF2-40B4-BE49-F238E27FC236}">
                <a16:creationId xmlns:a16="http://schemas.microsoft.com/office/drawing/2014/main" id="{58054ED5-1DC5-4D3E-8F24-76BA41AF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38" y="1483218"/>
            <a:ext cx="310964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6C7257D2-2414-4643-B878-B0326A628F5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05002" y="1482884"/>
            <a:ext cx="351502" cy="234334"/>
          </a:xfrm>
          <a:prstGeom prst="rect">
            <a:avLst/>
          </a:prstGeom>
        </p:spPr>
      </p:pic>
      <p:pic>
        <p:nvPicPr>
          <p:cNvPr id="195" name="Picture 4" descr="Image result for norway flag">
            <a:extLst>
              <a:ext uri="{FF2B5EF4-FFF2-40B4-BE49-F238E27FC236}">
                <a16:creationId xmlns:a16="http://schemas.microsoft.com/office/drawing/2014/main" id="{D21D3068-171B-4CC5-AAC3-A3C7274D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88" y="1483218"/>
            <a:ext cx="321642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6" descr="Image result for germany flag">
            <a:extLst>
              <a:ext uri="{FF2B5EF4-FFF2-40B4-BE49-F238E27FC236}">
                <a16:creationId xmlns:a16="http://schemas.microsoft.com/office/drawing/2014/main" id="{6DBA310D-27D3-4F14-AC9D-B338DF16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14" y="1483218"/>
            <a:ext cx="39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8" descr="Image result for france flag">
            <a:extLst>
              <a:ext uri="{FF2B5EF4-FFF2-40B4-BE49-F238E27FC236}">
                <a16:creationId xmlns:a16="http://schemas.microsoft.com/office/drawing/2014/main" id="{3A0AAF0A-BA51-4862-A1E8-A8375EE2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98" y="1483218"/>
            <a:ext cx="351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2" descr="Image result for finland flag">
            <a:extLst>
              <a:ext uri="{FF2B5EF4-FFF2-40B4-BE49-F238E27FC236}">
                <a16:creationId xmlns:a16="http://schemas.microsoft.com/office/drawing/2014/main" id="{88ED6A0C-B630-48D5-AEF6-A3C34EA1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82" y="1483218"/>
            <a:ext cx="382958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7ABFC80B-DD26-4562-B1C1-8A70AA27266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65524" y="1483218"/>
            <a:ext cx="374400" cy="234000"/>
          </a:xfrm>
          <a:prstGeom prst="rect">
            <a:avLst/>
          </a:prstGeom>
        </p:spPr>
      </p:pic>
      <p:pic>
        <p:nvPicPr>
          <p:cNvPr id="200" name="Picture 18" descr="Image result for iceland flag">
            <a:extLst>
              <a:ext uri="{FF2B5EF4-FFF2-40B4-BE49-F238E27FC236}">
                <a16:creationId xmlns:a16="http://schemas.microsoft.com/office/drawing/2014/main" id="{334F17E5-4861-4088-8875-9D7E4E1F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08" y="1483218"/>
            <a:ext cx="325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0" descr="Image result for denmark flag png">
            <a:extLst>
              <a:ext uri="{FF2B5EF4-FFF2-40B4-BE49-F238E27FC236}">
                <a16:creationId xmlns:a16="http://schemas.microsoft.com/office/drawing/2014/main" id="{58054ED5-1DC5-4D3E-8F24-76BA41AF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92" y="1483218"/>
            <a:ext cx="310964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Image result for Netherlands flag">
            <a:extLst>
              <a:ext uri="{FF2B5EF4-FFF2-40B4-BE49-F238E27FC236}">
                <a16:creationId xmlns:a16="http://schemas.microsoft.com/office/drawing/2014/main" id="{AEB514E9-82BF-491F-9A06-146CB4A4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40" y="1483218"/>
            <a:ext cx="39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Image result for BISNODE api  logo png">
            <a:extLst>
              <a:ext uri="{FF2B5EF4-FFF2-40B4-BE49-F238E27FC236}">
                <a16:creationId xmlns:a16="http://schemas.microsoft.com/office/drawing/2014/main" id="{BC25CDB5-3456-4D88-92D6-48B3317D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22" y="910435"/>
            <a:ext cx="695491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7DABB14-5B27-4934-A7B7-9A025F66724C}"/>
              </a:ext>
            </a:extLst>
          </p:cNvPr>
          <p:cNvSpPr/>
          <p:nvPr/>
        </p:nvSpPr>
        <p:spPr>
          <a:xfrm>
            <a:off x="5172839" y="1279133"/>
            <a:ext cx="465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EVA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任意多边形 18">
            <a:extLst>
              <a:ext uri="{FF2B5EF4-FFF2-40B4-BE49-F238E27FC236}">
                <a16:creationId xmlns:a16="http://schemas.microsoft.com/office/drawing/2014/main" id="{9680A82D-4FAA-4DD0-BAB9-3ECA1382954F}"/>
              </a:ext>
            </a:extLst>
          </p:cNvPr>
          <p:cNvSpPr/>
          <p:nvPr/>
        </p:nvSpPr>
        <p:spPr>
          <a:xfrm>
            <a:off x="6164157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100 %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Online &amp; Digital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 Leasing Process</a:t>
            </a:r>
            <a:endParaRPr kumimoji="0" lang="zh-CN" altLang="en-US" sz="1100" b="1" i="0" u="none" strike="noStrike" kern="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微软雅黑"/>
              <a:cs typeface="Segoe UI Semibold" panose="020B0702040204020203" pitchFamily="34" charset="0"/>
            </a:endParaRPr>
          </a:p>
        </p:txBody>
      </p:sp>
      <p:sp>
        <p:nvSpPr>
          <p:cNvPr id="207" name="任意多边形 19">
            <a:extLst>
              <a:ext uri="{FF2B5EF4-FFF2-40B4-BE49-F238E27FC236}">
                <a16:creationId xmlns:a16="http://schemas.microsoft.com/office/drawing/2014/main" id="{D6927B95-39D4-4AA7-A002-23375DB97852}"/>
              </a:ext>
            </a:extLst>
          </p:cNvPr>
          <p:cNvSpPr/>
          <p:nvPr/>
        </p:nvSpPr>
        <p:spPr>
          <a:xfrm>
            <a:off x="8163514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Support Partner Ecosystem</a:t>
            </a:r>
            <a:endParaRPr kumimoji="0" lang="zh-CN" altLang="en-US" sz="1100" b="1" i="0" u="none" strike="noStrike" kern="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微软雅黑"/>
              <a:cs typeface="Segoe UI Semibold" panose="020B0702040204020203" pitchFamily="34" charset="0"/>
            </a:endParaRPr>
          </a:p>
        </p:txBody>
      </p:sp>
      <p:sp>
        <p:nvSpPr>
          <p:cNvPr id="208" name="任意多边形 19 - 1">
            <a:extLst>
              <a:ext uri="{FF2B5EF4-FFF2-40B4-BE49-F238E27FC236}">
                <a16:creationId xmlns:a16="http://schemas.microsoft.com/office/drawing/2014/main" id="{A71485A8-5321-4D78-A80E-642BAA783563}"/>
              </a:ext>
            </a:extLst>
          </p:cNvPr>
          <p:cNvSpPr/>
          <p:nvPr/>
        </p:nvSpPr>
        <p:spPr>
          <a:xfrm>
            <a:off x="10162871" y="6240780"/>
            <a:ext cx="1944000" cy="548640"/>
          </a:xfrm>
          <a:custGeom>
            <a:avLst/>
            <a:gdLst>
              <a:gd name="connsiteX0" fmla="*/ 0 w 2403000"/>
              <a:gd name="connsiteY0" fmla="*/ 0 h 468000"/>
              <a:gd name="connsiteX1" fmla="*/ 2403000 w 2403000"/>
              <a:gd name="connsiteY1" fmla="*/ 0 h 468000"/>
              <a:gd name="connsiteX2" fmla="*/ 2403000 w 2403000"/>
              <a:gd name="connsiteY2" fmla="*/ 468000 h 468000"/>
              <a:gd name="connsiteX3" fmla="*/ 0 w 2403000"/>
              <a:gd name="connsiteY3" fmla="*/ 468000 h 468000"/>
              <a:gd name="connsiteX4" fmla="*/ 0 w 2403000"/>
              <a:gd name="connsiteY4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000" h="468000">
                <a:moveTo>
                  <a:pt x="0" y="0"/>
                </a:moveTo>
                <a:lnTo>
                  <a:pt x="2403000" y="0"/>
                </a:lnTo>
                <a:lnTo>
                  <a:pt x="2403000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微软雅黑"/>
                <a:cs typeface="Segoe UI Semibold" panose="020B0702040204020203" pitchFamily="34" charset="0"/>
              </a:rPr>
              <a:t>Shortest lease Conversion Cycle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547217" y="4974068"/>
            <a:ext cx="5068349" cy="958755"/>
          </a:xfrm>
          <a:prstGeom prst="roundRect">
            <a:avLst>
              <a:gd name="adj" fmla="val 10706"/>
            </a:avLst>
          </a:prstGeom>
          <a:solidFill>
            <a:srgbClr val="F3F3F3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微软雅黑"/>
              <a:cs typeface="Segoe UI Semibold" panose="020B0702040204020203" pitchFamily="34" charset="0"/>
            </a:endParaRPr>
          </a:p>
        </p:txBody>
      </p:sp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847" b="32842"/>
          <a:stretch/>
        </p:blipFill>
        <p:spPr>
          <a:xfrm>
            <a:off x="6726472" y="5143261"/>
            <a:ext cx="819370" cy="289322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0078" y="5362000"/>
            <a:ext cx="644632" cy="30744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4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66" y="5295668"/>
            <a:ext cx="1132350" cy="184422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807403" y="5515720"/>
            <a:ext cx="549870" cy="352258"/>
          </a:xfrm>
          <a:prstGeom prst="rect">
            <a:avLst/>
          </a:prstGeom>
        </p:spPr>
      </p:pic>
      <p:pic>
        <p:nvPicPr>
          <p:cNvPr id="1028" name="Picture 4" descr="Image result for miles sofico logo"/>
          <p:cNvPicPr>
            <a:picLocks noChangeAspect="1" noChangeArrowheads="1"/>
          </p:cNvPicPr>
          <p:nvPr/>
        </p:nvPicPr>
        <p:blipFill rotWithShape="1"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8" t="14922" r="28908" b="16373"/>
          <a:stretch/>
        </p:blipFill>
        <p:spPr bwMode="auto">
          <a:xfrm>
            <a:off x="8556546" y="5422478"/>
            <a:ext cx="558294" cy="43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4655FDEE-2492-4F17-A92A-5C242C002032}"/>
              </a:ext>
            </a:extLst>
          </p:cNvPr>
          <p:cNvSpPr/>
          <p:nvPr/>
        </p:nvSpPr>
        <p:spPr>
          <a:xfrm>
            <a:off x="7496539" y="1923199"/>
            <a:ext cx="3053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Fleet Lease Rental | Customer App &amp; Portal | Car Rental | Leasing Portal – Private &amp; Captives | Fleet Check | Mgmt. Platform | car Sharing | Lead To Order| PLOS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010000" y="3327952"/>
            <a:ext cx="209687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Fleet Management Portal | Vehicle Inventory Manager | Planner Solutions| Repair Solutions | Full Service Leasing Platform | Tracking &amp; Monitoring Solutions 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125891" y="3306174"/>
            <a:ext cx="1995868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CRM | Data Warehousing &amp; Analytics| Remarketing Portals | Dynamic Pricing Engine | Check-In Check-Out Portal | Customer Service Platform| Call Center Support Solution 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052" name="Picture 4" descr="Image result for flipse  logo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010" y="5079049"/>
            <a:ext cx="698098" cy="29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wer BI logo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63" y="5617083"/>
            <a:ext cx="523534" cy="26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S dynamics logo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08" y="5122510"/>
            <a:ext cx="663960" cy="3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Image result for jato integration logo">
            <a:extLst>
              <a:ext uri="{FF2B5EF4-FFF2-40B4-BE49-F238E27FC236}">
                <a16:creationId xmlns:a16="http://schemas.microsoft.com/office/drawing/2014/main" id="{D3647C42-5C8C-4B29-BA52-B4872876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265" y="5515774"/>
            <a:ext cx="674144" cy="1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19450" r="10245" b="16553"/>
          <a:stretch/>
        </p:blipFill>
        <p:spPr>
          <a:xfrm>
            <a:off x="6785355" y="5701399"/>
            <a:ext cx="717542" cy="18688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09AD9D2-56A9-49CC-A17A-02A825938EC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22" y="5070539"/>
            <a:ext cx="834666" cy="214018"/>
          </a:xfrm>
          <a:prstGeom prst="rect">
            <a:avLst/>
          </a:prstGeom>
        </p:spPr>
      </p:pic>
      <p:pic>
        <p:nvPicPr>
          <p:cNvPr id="2058" name="Picture 10" descr="Image result for SAP logo"/>
          <p:cNvPicPr>
            <a:picLocks noChangeAspect="1" noChangeArrowheads="1"/>
          </p:cNvPicPr>
          <p:nvPr/>
        </p:nvPicPr>
        <p:blipFill rotWithShape="1"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6" b="25077"/>
          <a:stretch/>
        </p:blipFill>
        <p:spPr bwMode="auto">
          <a:xfrm>
            <a:off x="9116952" y="5459012"/>
            <a:ext cx="628418" cy="3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DR credit check logo"/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3" t="30659" r="15155" b="28920"/>
          <a:stretch/>
        </p:blipFill>
        <p:spPr bwMode="auto">
          <a:xfrm>
            <a:off x="10911447" y="5520001"/>
            <a:ext cx="552540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ROB net leasing company nl logo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316" y="5164922"/>
            <a:ext cx="311248" cy="2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Flowchart: Terminator 145">
            <a:extLst>
              <a:ext uri="{FF2B5EF4-FFF2-40B4-BE49-F238E27FC236}">
                <a16:creationId xmlns:a16="http://schemas.microsoft.com/office/drawing/2014/main" id="{F0D8D8FC-182C-45A1-8975-8541A80CF9B7}"/>
              </a:ext>
            </a:extLst>
          </p:cNvPr>
          <p:cNvSpPr/>
          <p:nvPr/>
        </p:nvSpPr>
        <p:spPr>
          <a:xfrm>
            <a:off x="1085657" y="720542"/>
            <a:ext cx="3474720" cy="548640"/>
          </a:xfrm>
          <a:prstGeom prst="flowChartTerminator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Working with 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20+ </a:t>
            </a: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DEALER | IMPORTER GROUPS</a:t>
            </a:r>
          </a:p>
        </p:txBody>
      </p:sp>
      <p:sp>
        <p:nvSpPr>
          <p:cNvPr id="193" name="Flowchart: Terminator 192">
            <a:extLst>
              <a:ext uri="{FF2B5EF4-FFF2-40B4-BE49-F238E27FC236}">
                <a16:creationId xmlns:a16="http://schemas.microsoft.com/office/drawing/2014/main" id="{F0D8D8FC-182C-45A1-8975-8541A80CF9B7}"/>
              </a:ext>
            </a:extLst>
          </p:cNvPr>
          <p:cNvSpPr/>
          <p:nvPr/>
        </p:nvSpPr>
        <p:spPr>
          <a:xfrm>
            <a:off x="7380221" y="720542"/>
            <a:ext cx="3474720" cy="548640"/>
          </a:xfrm>
          <a:prstGeom prst="flowChartTerminator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Working with 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LEADING LEASE &amp; </a:t>
            </a: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FLEET CUSTOMERS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017035" y="2708194"/>
            <a:ext cx="2055600" cy="1931883"/>
          </a:xfrm>
          <a:prstGeom prst="rect">
            <a:avLst/>
          </a:prstGeom>
        </p:spPr>
      </p:pic>
      <p:pic>
        <p:nvPicPr>
          <p:cNvPr id="3074" name="Picture 2" descr="Image result for cdk global logo"/>
          <p:cNvPicPr>
            <a:picLocks noChangeAspect="1" noChangeArrowheads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00" y="4694663"/>
            <a:ext cx="694534" cy="6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7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3743785-5AD7-4D55-BA2D-412E9874B3C0}"/>
              </a:ext>
            </a:extLst>
          </p:cNvPr>
          <p:cNvSpPr/>
          <p:nvPr/>
        </p:nvSpPr>
        <p:spPr>
          <a:xfrm>
            <a:off x="392935" y="1831009"/>
            <a:ext cx="4421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631013-39F8-4A65-BDD9-548FC51076F1}"/>
              </a:ext>
            </a:extLst>
          </p:cNvPr>
          <p:cNvGrpSpPr/>
          <p:nvPr/>
        </p:nvGrpSpPr>
        <p:grpSpPr>
          <a:xfrm>
            <a:off x="180092" y="1496181"/>
            <a:ext cx="3657600" cy="4370427"/>
            <a:chOff x="395227" y="1124229"/>
            <a:chExt cx="3657600" cy="437042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47E91-732E-43A8-85B1-7C58595BCFF0}"/>
                </a:ext>
              </a:extLst>
            </p:cNvPr>
            <p:cNvSpPr/>
            <p:nvPr/>
          </p:nvSpPr>
          <p:spPr>
            <a:xfrm>
              <a:off x="395227" y="518687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 Relationship Management (CRM)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56A29E-2B13-4DA3-9BA3-4E115D85CAB3}"/>
                </a:ext>
              </a:extLst>
            </p:cNvPr>
            <p:cNvSpPr/>
            <p:nvPr/>
          </p:nvSpPr>
          <p:spPr>
            <a:xfrm>
              <a:off x="395227" y="4817547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Customer Delight Service Solution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DD421B-0A2E-454D-B208-9F565900796B}"/>
                </a:ext>
              </a:extLst>
            </p:cNvPr>
            <p:cNvSpPr/>
            <p:nvPr/>
          </p:nvSpPr>
          <p:spPr>
            <a:xfrm>
              <a:off x="395227" y="4448216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Customer Count - IOT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07BCEC-4AAB-4BFC-ADFA-04BD68E46A22}"/>
                </a:ext>
              </a:extLst>
            </p:cNvPr>
            <p:cNvSpPr/>
            <p:nvPr/>
          </p:nvSpPr>
          <p:spPr>
            <a:xfrm>
              <a:off x="395227" y="4078885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Customer 360'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1A0D6E-740A-4C9F-B61B-C52B171C4164}"/>
                </a:ext>
              </a:extLst>
            </p:cNvPr>
            <p:cNvSpPr/>
            <p:nvPr/>
          </p:nvSpPr>
          <p:spPr>
            <a:xfrm>
              <a:off x="395227" y="3709553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CRM Connectors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9EE357-2DFB-4632-A152-31D4C2E7416D}"/>
                </a:ext>
              </a:extLst>
            </p:cNvPr>
            <p:cNvSpPr/>
            <p:nvPr/>
          </p:nvSpPr>
          <p:spPr>
            <a:xfrm>
              <a:off x="395227" y="3340221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Centralized Dealer Management 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6F44C2-3996-45FF-8D45-18AAF3FAE67E}"/>
                </a:ext>
              </a:extLst>
            </p:cNvPr>
            <p:cNvSpPr/>
            <p:nvPr/>
          </p:nvSpPr>
          <p:spPr>
            <a:xfrm>
              <a:off x="395227" y="297088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Central - Smart Planner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AE9E3A-C649-4A25-9F8D-4CE00526E92C}"/>
                </a:ext>
              </a:extLst>
            </p:cNvPr>
            <p:cNvSpPr/>
            <p:nvPr/>
          </p:nvSpPr>
          <p:spPr>
            <a:xfrm>
              <a:off x="395227" y="2601557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Campaign Manager - Aftersales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E2FE7C-B279-4067-BD82-28CE7019B98B}"/>
                </a:ext>
              </a:extLst>
            </p:cNvPr>
            <p:cNvSpPr/>
            <p:nvPr/>
          </p:nvSpPr>
          <p:spPr>
            <a:xfrm>
              <a:off x="395227" y="2232225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Booking Tracker (Real time order mgmt.)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6E33BF-B86A-4412-B960-0FE6EAE36B7D}"/>
                </a:ext>
              </a:extLst>
            </p:cNvPr>
            <p:cNvSpPr/>
            <p:nvPr/>
          </p:nvSpPr>
          <p:spPr>
            <a:xfrm>
              <a:off x="395227" y="1862893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Automized Schedule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179A2-5445-4515-B645-73046B835BBE}"/>
                </a:ext>
              </a:extLst>
            </p:cNvPr>
            <p:cNvSpPr/>
            <p:nvPr/>
          </p:nvSpPr>
          <p:spPr>
            <a:xfrm>
              <a:off x="395227" y="1493561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Automatic LP Recognition - Alerts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5F7BD-A164-4907-A866-CF8D976F3A41}"/>
                </a:ext>
              </a:extLst>
            </p:cNvPr>
            <p:cNvSpPr/>
            <p:nvPr/>
          </p:nvSpPr>
          <p:spPr>
            <a:xfrm>
              <a:off x="395227" y="112422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Annual Maintenance Program (Loyalty)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5635CFA1-EB36-424C-A1C2-59B46D4AA5E1}"/>
              </a:ext>
            </a:extLst>
          </p:cNvPr>
          <p:cNvSpPr/>
          <p:nvPr/>
        </p:nvSpPr>
        <p:spPr>
          <a:xfrm>
            <a:off x="3978922" y="1994011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FF3ADF43-8392-4460-B379-D0FB1434FF9F}"/>
              </a:ext>
            </a:extLst>
          </p:cNvPr>
          <p:cNvSpPr/>
          <p:nvPr/>
        </p:nvSpPr>
        <p:spPr>
          <a:xfrm>
            <a:off x="3938527" y="5179497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8B84E8E9-7049-42B0-9994-BDF615775E92}"/>
              </a:ext>
            </a:extLst>
          </p:cNvPr>
          <p:cNvSpPr/>
          <p:nvPr/>
        </p:nvSpPr>
        <p:spPr>
          <a:xfrm>
            <a:off x="3938527" y="4810166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C4FFEBC6-C1FD-42EF-B359-03D0944C3E1C}"/>
              </a:ext>
            </a:extLst>
          </p:cNvPr>
          <p:cNvSpPr/>
          <p:nvPr/>
        </p:nvSpPr>
        <p:spPr>
          <a:xfrm>
            <a:off x="3938527" y="4440835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7D5B7940-C566-46EB-A03A-888429C4C53F}"/>
              </a:ext>
            </a:extLst>
          </p:cNvPr>
          <p:cNvSpPr/>
          <p:nvPr/>
        </p:nvSpPr>
        <p:spPr>
          <a:xfrm>
            <a:off x="3938527" y="4071503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6CA84B21-743D-44D6-9BB0-614C99ADC785}"/>
              </a:ext>
            </a:extLst>
          </p:cNvPr>
          <p:cNvSpPr/>
          <p:nvPr/>
        </p:nvSpPr>
        <p:spPr>
          <a:xfrm>
            <a:off x="3938527" y="3702171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C210D7D8-8749-48DA-8ABC-81B9F8CF98A8}"/>
              </a:ext>
            </a:extLst>
          </p:cNvPr>
          <p:cNvSpPr/>
          <p:nvPr/>
        </p:nvSpPr>
        <p:spPr>
          <a:xfrm>
            <a:off x="3938527" y="3332839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D570E265-E976-4B5A-B18B-5FFB9933FA3C}"/>
              </a:ext>
            </a:extLst>
          </p:cNvPr>
          <p:cNvSpPr/>
          <p:nvPr/>
        </p:nvSpPr>
        <p:spPr>
          <a:xfrm>
            <a:off x="3938527" y="2963507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3B7ACBA4-285E-4F2B-95D0-A1979625BFA2}"/>
              </a:ext>
            </a:extLst>
          </p:cNvPr>
          <p:cNvSpPr/>
          <p:nvPr/>
        </p:nvSpPr>
        <p:spPr>
          <a:xfrm>
            <a:off x="3938527" y="2594175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3030303B-C9E1-4888-9135-9C81C8EBDAAF}"/>
              </a:ext>
            </a:extLst>
          </p:cNvPr>
          <p:cNvSpPr/>
          <p:nvPr/>
        </p:nvSpPr>
        <p:spPr>
          <a:xfrm>
            <a:off x="3938527" y="2224843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3BA3379F-4044-4165-873D-CE90B66E3E71}"/>
              </a:ext>
            </a:extLst>
          </p:cNvPr>
          <p:cNvSpPr/>
          <p:nvPr/>
        </p:nvSpPr>
        <p:spPr>
          <a:xfrm>
            <a:off x="3938527" y="1855511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33E77E5E-468E-4FA5-A981-F9C63A826753}"/>
              </a:ext>
            </a:extLst>
          </p:cNvPr>
          <p:cNvSpPr/>
          <p:nvPr/>
        </p:nvSpPr>
        <p:spPr>
          <a:xfrm>
            <a:off x="3938527" y="1486179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A4B8133D-75CB-43C4-9C55-A65F3BD14D79}"/>
              </a:ext>
            </a:extLst>
          </p:cNvPr>
          <p:cNvSpPr/>
          <p:nvPr/>
        </p:nvSpPr>
        <p:spPr>
          <a:xfrm>
            <a:off x="7791450" y="157851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 hidden="1">
            <a:extLst>
              <a:ext uri="{FF2B5EF4-FFF2-40B4-BE49-F238E27FC236}">
                <a16:creationId xmlns:a16="http://schemas.microsoft.com/office/drawing/2014/main" id="{20BC8041-8BF4-4EC4-B700-0BF9B95B3F6C}"/>
              </a:ext>
            </a:extLst>
          </p:cNvPr>
          <p:cNvSpPr/>
          <p:nvPr/>
        </p:nvSpPr>
        <p:spPr>
          <a:xfrm>
            <a:off x="8253473" y="5179499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 hidden="1">
            <a:extLst>
              <a:ext uri="{FF2B5EF4-FFF2-40B4-BE49-F238E27FC236}">
                <a16:creationId xmlns:a16="http://schemas.microsoft.com/office/drawing/2014/main" id="{12B50C03-0A60-47A7-9938-3B51EAC55A96}"/>
              </a:ext>
            </a:extLst>
          </p:cNvPr>
          <p:cNvSpPr/>
          <p:nvPr/>
        </p:nvSpPr>
        <p:spPr>
          <a:xfrm>
            <a:off x="8253473" y="4810167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 hidden="1">
            <a:extLst>
              <a:ext uri="{FF2B5EF4-FFF2-40B4-BE49-F238E27FC236}">
                <a16:creationId xmlns:a16="http://schemas.microsoft.com/office/drawing/2014/main" id="{2788B2C8-636C-4127-8C01-CFBBEC84D613}"/>
              </a:ext>
            </a:extLst>
          </p:cNvPr>
          <p:cNvSpPr/>
          <p:nvPr/>
        </p:nvSpPr>
        <p:spPr>
          <a:xfrm>
            <a:off x="8253473" y="4440835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 hidden="1">
            <a:extLst>
              <a:ext uri="{FF2B5EF4-FFF2-40B4-BE49-F238E27FC236}">
                <a16:creationId xmlns:a16="http://schemas.microsoft.com/office/drawing/2014/main" id="{657B9135-AB04-448B-A7BA-F361BE89559D}"/>
              </a:ext>
            </a:extLst>
          </p:cNvPr>
          <p:cNvSpPr/>
          <p:nvPr/>
        </p:nvSpPr>
        <p:spPr>
          <a:xfrm>
            <a:off x="8253473" y="4071503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7F76ACDB-E24B-4082-8AEF-8D3BECB563D4}"/>
              </a:ext>
            </a:extLst>
          </p:cNvPr>
          <p:cNvSpPr/>
          <p:nvPr/>
        </p:nvSpPr>
        <p:spPr>
          <a:xfrm>
            <a:off x="8253473" y="3702171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9058CC31-612D-4362-AFA0-F09EB42794B6}"/>
              </a:ext>
            </a:extLst>
          </p:cNvPr>
          <p:cNvSpPr/>
          <p:nvPr/>
        </p:nvSpPr>
        <p:spPr>
          <a:xfrm>
            <a:off x="8253473" y="3332839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 57" hidden="1">
            <a:extLst>
              <a:ext uri="{FF2B5EF4-FFF2-40B4-BE49-F238E27FC236}">
                <a16:creationId xmlns:a16="http://schemas.microsoft.com/office/drawing/2014/main" id="{FF2D702E-6092-479D-891D-6D059F76475B}"/>
              </a:ext>
            </a:extLst>
          </p:cNvPr>
          <p:cNvSpPr/>
          <p:nvPr/>
        </p:nvSpPr>
        <p:spPr>
          <a:xfrm>
            <a:off x="8253473" y="2963507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 hidden="1">
            <a:extLst>
              <a:ext uri="{FF2B5EF4-FFF2-40B4-BE49-F238E27FC236}">
                <a16:creationId xmlns:a16="http://schemas.microsoft.com/office/drawing/2014/main" id="{F6C1FF46-8C4C-447B-A2C9-2A943BC7C413}"/>
              </a:ext>
            </a:extLst>
          </p:cNvPr>
          <p:cNvSpPr/>
          <p:nvPr/>
        </p:nvSpPr>
        <p:spPr>
          <a:xfrm>
            <a:off x="8253473" y="2594175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 59" hidden="1">
            <a:extLst>
              <a:ext uri="{FF2B5EF4-FFF2-40B4-BE49-F238E27FC236}">
                <a16:creationId xmlns:a16="http://schemas.microsoft.com/office/drawing/2014/main" id="{D2EBDC1D-1D58-402C-BB86-94C135F04EE8}"/>
              </a:ext>
            </a:extLst>
          </p:cNvPr>
          <p:cNvSpPr/>
          <p:nvPr/>
        </p:nvSpPr>
        <p:spPr>
          <a:xfrm>
            <a:off x="8253473" y="2224843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61" name="Rectangle 60" hidden="1">
            <a:extLst>
              <a:ext uri="{FF2B5EF4-FFF2-40B4-BE49-F238E27FC236}">
                <a16:creationId xmlns:a16="http://schemas.microsoft.com/office/drawing/2014/main" id="{98275892-F4B3-4956-A7E8-E913ECAEE5C0}"/>
              </a:ext>
            </a:extLst>
          </p:cNvPr>
          <p:cNvSpPr/>
          <p:nvPr/>
        </p:nvSpPr>
        <p:spPr>
          <a:xfrm>
            <a:off x="8253473" y="1855511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 hidden="1">
            <a:extLst>
              <a:ext uri="{FF2B5EF4-FFF2-40B4-BE49-F238E27FC236}">
                <a16:creationId xmlns:a16="http://schemas.microsoft.com/office/drawing/2014/main" id="{48034350-0AD3-452D-837B-E37F26A7384C}"/>
              </a:ext>
            </a:extLst>
          </p:cNvPr>
          <p:cNvSpPr/>
          <p:nvPr/>
        </p:nvSpPr>
        <p:spPr>
          <a:xfrm>
            <a:off x="8253473" y="1486179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83456FF-4CAD-48B6-AA3A-B48290BAD9B1}"/>
              </a:ext>
            </a:extLst>
          </p:cNvPr>
          <p:cNvGrpSpPr/>
          <p:nvPr/>
        </p:nvGrpSpPr>
        <p:grpSpPr>
          <a:xfrm>
            <a:off x="7749292" y="1311516"/>
            <a:ext cx="4267200" cy="4739757"/>
            <a:chOff x="7924800" y="1124229"/>
            <a:chExt cx="4267200" cy="47397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BF6EB5-5EED-4808-8560-03313920551F}"/>
                </a:ext>
              </a:extLst>
            </p:cNvPr>
            <p:cNvSpPr/>
            <p:nvPr/>
          </p:nvSpPr>
          <p:spPr>
            <a:xfrm>
              <a:off x="7924800" y="5556209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Webshop (Parts, Accessories, Merchandize)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3FD84F1-2795-419A-B9D8-1BA362FFF4E2}"/>
                </a:ext>
              </a:extLst>
            </p:cNvPr>
            <p:cNvSpPr/>
            <p:nvPr/>
          </p:nvSpPr>
          <p:spPr>
            <a:xfrm>
              <a:off x="7924800" y="5186881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Warranty Management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3799B1E-CC94-4FA0-B8EE-8F9EED074D3E}"/>
                </a:ext>
              </a:extLst>
            </p:cNvPr>
            <p:cNvSpPr/>
            <p:nvPr/>
          </p:nvSpPr>
          <p:spPr>
            <a:xfrm>
              <a:off x="7924800" y="4817549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Used Car - Intake &amp; Valuation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91A178-6DA4-4AEB-9B1D-90EAD1877D65}"/>
                </a:ext>
              </a:extLst>
            </p:cNvPr>
            <p:cNvSpPr/>
            <p:nvPr/>
          </p:nvSpPr>
          <p:spPr>
            <a:xfrm>
              <a:off x="7924800" y="4448217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Tire Management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81439C-0EE2-47D1-98E7-A35B40A660B2}"/>
                </a:ext>
              </a:extLst>
            </p:cNvPr>
            <p:cNvSpPr/>
            <p:nvPr/>
          </p:nvSpPr>
          <p:spPr>
            <a:xfrm>
              <a:off x="7924800" y="4078885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Technical Manual Mang. (Tablet Solution - DSO)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F7C131-4805-4DA6-8EB1-81FE78395407}"/>
                </a:ext>
              </a:extLst>
            </p:cNvPr>
            <p:cNvSpPr/>
            <p:nvPr/>
          </p:nvSpPr>
          <p:spPr>
            <a:xfrm>
              <a:off x="7924800" y="3709553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Social Engagement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054D325-5A84-482F-8522-C23A59130045}"/>
                </a:ext>
              </a:extLst>
            </p:cNvPr>
            <p:cNvSpPr/>
            <p:nvPr/>
          </p:nvSpPr>
          <p:spPr>
            <a:xfrm>
              <a:off x="7924800" y="3340221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Self Servicing Kiosks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34D27A3-2151-4312-A5F7-2F65BA7B6147}"/>
                </a:ext>
              </a:extLst>
            </p:cNvPr>
            <p:cNvSpPr/>
            <p:nvPr/>
          </p:nvSpPr>
          <p:spPr>
            <a:xfrm>
              <a:off x="7924800" y="2970889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Revenue Management 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2E791E7-5C7B-4D7A-9EF7-BED82BE37B9D}"/>
                </a:ext>
              </a:extLst>
            </p:cNvPr>
            <p:cNvSpPr/>
            <p:nvPr/>
          </p:nvSpPr>
          <p:spPr>
            <a:xfrm>
              <a:off x="7924800" y="2601557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Rental Car Mang (Individual + 3rd party Connector)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5D69DB-9D85-4F51-A1A8-1533E3171279}"/>
                </a:ext>
              </a:extLst>
            </p:cNvPr>
            <p:cNvSpPr/>
            <p:nvPr/>
          </p:nvSpPr>
          <p:spPr>
            <a:xfrm>
              <a:off x="7924800" y="2232225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Reception Mang (Welcome, Waiting time ++)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63D5A5D-BE10-4049-ACC2-12ED0647F371}"/>
                </a:ext>
              </a:extLst>
            </p:cNvPr>
            <p:cNvSpPr/>
            <p:nvPr/>
          </p:nvSpPr>
          <p:spPr>
            <a:xfrm>
              <a:off x="7924800" y="1862893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Recall Management (Connected Campaign)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1CCD62E-FED6-421B-A65D-99CBD20AC4D8}"/>
                </a:ext>
              </a:extLst>
            </p:cNvPr>
            <p:cNvSpPr/>
            <p:nvPr/>
          </p:nvSpPr>
          <p:spPr>
            <a:xfrm>
              <a:off x="7924800" y="1493561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Performance Dashboard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D42EA94-1980-400D-883C-746C29E21FA3}"/>
                </a:ext>
              </a:extLst>
            </p:cNvPr>
            <p:cNvSpPr/>
            <p:nvPr/>
          </p:nvSpPr>
          <p:spPr>
            <a:xfrm>
              <a:off x="7924800" y="1124229"/>
              <a:ext cx="42672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Parts Sorting (AR Based - Glass)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EC17AD-0EBE-43CD-AA4E-8CECD56366C0}"/>
              </a:ext>
            </a:extLst>
          </p:cNvPr>
          <p:cNvGrpSpPr/>
          <p:nvPr/>
        </p:nvGrpSpPr>
        <p:grpSpPr>
          <a:xfrm>
            <a:off x="3964692" y="1311516"/>
            <a:ext cx="3657600" cy="4739757"/>
            <a:chOff x="4381500" y="1124229"/>
            <a:chExt cx="3657600" cy="47397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3CD1B1-577E-44E4-BD34-4B2F19AF662A}"/>
                </a:ext>
              </a:extLst>
            </p:cNvPr>
            <p:cNvSpPr/>
            <p:nvPr/>
          </p:nvSpPr>
          <p:spPr>
            <a:xfrm>
              <a:off x="4381500" y="5186881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Online Booking - Widget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97272E-C454-4D20-A597-A311878F340E}"/>
                </a:ext>
              </a:extLst>
            </p:cNvPr>
            <p:cNvSpPr/>
            <p:nvPr/>
          </p:nvSpPr>
          <p:spPr>
            <a:xfrm>
              <a:off x="4381500" y="481754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OLB - White Label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ECB36A5-E135-4BD4-A054-BFDC2138E192}"/>
                </a:ext>
              </a:extLst>
            </p:cNvPr>
            <p:cNvSpPr/>
            <p:nvPr/>
          </p:nvSpPr>
          <p:spPr>
            <a:xfrm>
              <a:off x="4381500" y="4448217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MyCar - Customer Portal / APP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0B1E1C-9F8E-45A6-9CA3-CECC387F1F32}"/>
                </a:ext>
              </a:extLst>
            </p:cNvPr>
            <p:cNvSpPr/>
            <p:nvPr/>
          </p:nvSpPr>
          <p:spPr>
            <a:xfrm>
              <a:off x="4381500" y="4078885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MyCar - Connected APP (Customer)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AD8F05-4749-4090-B818-7DC152740F41}"/>
                </a:ext>
              </a:extLst>
            </p:cNvPr>
            <p:cNvSpPr/>
            <p:nvPr/>
          </p:nvSpPr>
          <p:spPr>
            <a:xfrm>
              <a:off x="4381500" y="3709553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Importer Packages Management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AB9961-126A-41A4-B5A7-A78780AECCE5}"/>
                </a:ext>
              </a:extLst>
            </p:cNvPr>
            <p:cNvSpPr/>
            <p:nvPr/>
          </p:nvSpPr>
          <p:spPr>
            <a:xfrm>
              <a:off x="4381500" y="3340221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Importer Mang. Connector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6829304-5347-40BF-8BA0-C6D03D932E6A}"/>
                </a:ext>
              </a:extLst>
            </p:cNvPr>
            <p:cNvSpPr/>
            <p:nvPr/>
          </p:nvSpPr>
          <p:spPr>
            <a:xfrm>
              <a:off x="4381500" y="297088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>
                  <a:latin typeface="Segoe UI" panose="020B0502040204020203" pitchFamily="34" charset="0"/>
                  <a:cs typeface="Segoe UI" panose="020B0502040204020203" pitchFamily="34" charset="0"/>
                </a:rPr>
                <a:t>Financial Package Connectors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4CF81A-12CF-4339-9E68-3C91799CD95C}"/>
                </a:ext>
              </a:extLst>
            </p:cNvPr>
            <p:cNvSpPr/>
            <p:nvPr/>
          </p:nvSpPr>
          <p:spPr>
            <a:xfrm>
              <a:off x="4381500" y="2601557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Dynamic Pricing (Menu + Service)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BAF9C7F-CC7A-45EB-B4C9-994F8FA4FD09}"/>
                </a:ext>
              </a:extLst>
            </p:cNvPr>
            <p:cNvSpPr/>
            <p:nvPr/>
          </p:nvSpPr>
          <p:spPr>
            <a:xfrm>
              <a:off x="4381500" y="2232225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DMS Connectors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9DD96BD-E429-4B5C-B4A8-8A5E68A17035}"/>
                </a:ext>
              </a:extLst>
            </p:cNvPr>
            <p:cNvSpPr/>
            <p:nvPr/>
          </p:nvSpPr>
          <p:spPr>
            <a:xfrm>
              <a:off x="4381500" y="1862893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Digital Service Order (Tablet)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E0F611-EAFF-4102-A4A7-2FC81ABF4848}"/>
                </a:ext>
              </a:extLst>
            </p:cNvPr>
            <p:cNvSpPr/>
            <p:nvPr/>
          </p:nvSpPr>
          <p:spPr>
            <a:xfrm>
              <a:off x="4381500" y="1493561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Dealer Planner (AI + ML Based)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2883A7-4105-4F2B-97C0-4D03EF0F4A67}"/>
                </a:ext>
              </a:extLst>
            </p:cNvPr>
            <p:cNvSpPr/>
            <p:nvPr/>
          </p:nvSpPr>
          <p:spPr>
            <a:xfrm>
              <a:off x="4381500" y="112422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Damage Intake (Augmented Reality)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C234A8B-660C-4A1E-B4C4-57C110A7C5A6}"/>
                </a:ext>
              </a:extLst>
            </p:cNvPr>
            <p:cNvSpPr/>
            <p:nvPr/>
          </p:nvSpPr>
          <p:spPr>
            <a:xfrm>
              <a:off x="4381500" y="5556209"/>
              <a:ext cx="365760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Optimized Labour Package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C6C9AE-A25A-4C55-8371-F16E5C73C901}"/>
              </a:ext>
            </a:extLst>
          </p:cNvPr>
          <p:cNvSpPr/>
          <p:nvPr/>
        </p:nvSpPr>
        <p:spPr>
          <a:xfrm>
            <a:off x="0" y="0"/>
            <a:ext cx="191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anose="020B0A04020102020204" pitchFamily="34" charset="0"/>
              </a:rPr>
              <a:t>Aftersales</a:t>
            </a:r>
            <a:endParaRPr lang="en-GB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16B8DCE-80AE-46E0-986A-81AF203DF548}"/>
              </a:ext>
            </a:extLst>
          </p:cNvPr>
          <p:cNvSpPr/>
          <p:nvPr/>
        </p:nvSpPr>
        <p:spPr>
          <a:xfrm>
            <a:off x="0" y="461665"/>
            <a:ext cx="71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Augment Aftersales Services and Surge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6031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99B5A9-BDD2-406D-B158-1499C3781DDF}"/>
              </a:ext>
            </a:extLst>
          </p:cNvPr>
          <p:cNvSpPr/>
          <p:nvPr/>
        </p:nvSpPr>
        <p:spPr>
          <a:xfrm>
            <a:off x="6408604" y="2376387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D3384F-0F41-486B-AE1E-015CF8C412A1}"/>
              </a:ext>
            </a:extLst>
          </p:cNvPr>
          <p:cNvSpPr/>
          <p:nvPr/>
        </p:nvSpPr>
        <p:spPr>
          <a:xfrm>
            <a:off x="693604" y="2376387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9A492-FAF4-4BA3-8961-16D2694A1467}"/>
              </a:ext>
            </a:extLst>
          </p:cNvPr>
          <p:cNvSpPr/>
          <p:nvPr/>
        </p:nvSpPr>
        <p:spPr>
          <a:xfrm>
            <a:off x="6392815" y="5632654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Webshop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39F2F-88E2-4224-AA22-AB42C036A68E}"/>
              </a:ext>
            </a:extLst>
          </p:cNvPr>
          <p:cNvSpPr/>
          <p:nvPr/>
        </p:nvSpPr>
        <p:spPr>
          <a:xfrm>
            <a:off x="6392815" y="5261377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Used Car Management + Portal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30B18-3490-47E5-99B4-46D52736D68E}"/>
              </a:ext>
            </a:extLst>
          </p:cNvPr>
          <p:cNvSpPr/>
          <p:nvPr/>
        </p:nvSpPr>
        <p:spPr>
          <a:xfrm>
            <a:off x="6392815" y="4890100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Test Drive APP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E8F86-86BA-42A0-9DE9-50F8F52DDACB}"/>
              </a:ext>
            </a:extLst>
          </p:cNvPr>
          <p:cNvSpPr/>
          <p:nvPr/>
        </p:nvSpPr>
        <p:spPr>
          <a:xfrm>
            <a:off x="6392815" y="4518823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Survey Engine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10E31D-9893-4B5A-BBAA-FFE35F9BE0DB}"/>
              </a:ext>
            </a:extLst>
          </p:cNvPr>
          <p:cNvSpPr/>
          <p:nvPr/>
        </p:nvSpPr>
        <p:spPr>
          <a:xfrm>
            <a:off x="6392815" y="4147546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Social Engagement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D2D0D-CE17-47ED-8661-67BCF72F335F}"/>
              </a:ext>
            </a:extLst>
          </p:cNvPr>
          <p:cNvSpPr/>
          <p:nvPr/>
        </p:nvSpPr>
        <p:spPr>
          <a:xfrm>
            <a:off x="6392815" y="3776269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Smart Calculator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19CAD-BC0D-45F5-9CB7-06872CBD3DFC}"/>
              </a:ext>
            </a:extLst>
          </p:cNvPr>
          <p:cNvSpPr/>
          <p:nvPr/>
        </p:nvSpPr>
        <p:spPr>
          <a:xfrm>
            <a:off x="6392815" y="3404992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SLA Management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B7F88-FD9E-4600-ABC3-A0777D6AEE23}"/>
              </a:ext>
            </a:extLst>
          </p:cNvPr>
          <p:cNvSpPr/>
          <p:nvPr/>
        </p:nvSpPr>
        <p:spPr>
          <a:xfrm>
            <a:off x="6392815" y="3033715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Sales Rep App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E239A-C655-4841-8BB0-D0871EFF3B68}"/>
              </a:ext>
            </a:extLst>
          </p:cNvPr>
          <p:cNvSpPr/>
          <p:nvPr/>
        </p:nvSpPr>
        <p:spPr>
          <a:xfrm>
            <a:off x="6392815" y="2662438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Sales Notification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F9516-E762-4862-90B5-EBDFAE144830}"/>
              </a:ext>
            </a:extLst>
          </p:cNvPr>
          <p:cNvSpPr/>
          <p:nvPr/>
        </p:nvSpPr>
        <p:spPr>
          <a:xfrm>
            <a:off x="6392815" y="2291161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Sales Kiosk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CFEC7-F185-4D82-AE19-0CC8039AB49B}"/>
              </a:ext>
            </a:extLst>
          </p:cNvPr>
          <p:cNvSpPr/>
          <p:nvPr/>
        </p:nvSpPr>
        <p:spPr>
          <a:xfrm>
            <a:off x="6392815" y="1919884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Sales and Lead Management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80C148-5D58-4676-8F9F-16BF58AF0CAE}"/>
              </a:ext>
            </a:extLst>
          </p:cNvPr>
          <p:cNvSpPr/>
          <p:nvPr/>
        </p:nvSpPr>
        <p:spPr>
          <a:xfrm>
            <a:off x="6392815" y="1548607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Reception Screen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C99B0-DB59-4157-AB0A-94208B87D4B1}"/>
              </a:ext>
            </a:extLst>
          </p:cNvPr>
          <p:cNvSpPr/>
          <p:nvPr/>
        </p:nvSpPr>
        <p:spPr>
          <a:xfrm>
            <a:off x="6392815" y="1177330"/>
            <a:ext cx="475488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Performance and Prediction Dashboard</a:t>
            </a: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4ECCEC-BF11-4BFA-968E-B5A4B4D85CB4}"/>
              </a:ext>
            </a:extLst>
          </p:cNvPr>
          <p:cNvSpPr/>
          <p:nvPr/>
        </p:nvSpPr>
        <p:spPr>
          <a:xfrm>
            <a:off x="1341120" y="5542265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Online Dealer Portal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D5A2F-7823-4399-B725-4D1B31024C73}"/>
              </a:ext>
            </a:extLst>
          </p:cNvPr>
          <p:cNvSpPr/>
          <p:nvPr/>
        </p:nvSpPr>
        <p:spPr>
          <a:xfrm>
            <a:off x="1341120" y="51652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New Car - Sales Portal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986DD-63E3-47FE-8B97-D4AA307E136B}"/>
              </a:ext>
            </a:extLst>
          </p:cNvPr>
          <p:cNvSpPr/>
          <p:nvPr/>
        </p:nvSpPr>
        <p:spPr>
          <a:xfrm>
            <a:off x="1341120" y="478816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Lease Integrator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2A07A8-5606-4B07-88D1-58499738D4B1}"/>
              </a:ext>
            </a:extLst>
          </p:cNvPr>
          <p:cNvSpPr/>
          <p:nvPr/>
        </p:nvSpPr>
        <p:spPr>
          <a:xfrm>
            <a:off x="1341120" y="44111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IOT - Thermal Device - Counter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8AD75-AD7B-4F23-88CC-2D400586D06C}"/>
              </a:ext>
            </a:extLst>
          </p:cNvPr>
          <p:cNvSpPr/>
          <p:nvPr/>
        </p:nvSpPr>
        <p:spPr>
          <a:xfrm>
            <a:off x="1341120" y="403406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Financial Integrator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E960D-7B71-4916-95F1-4544E880C79F}"/>
              </a:ext>
            </a:extLst>
          </p:cNvPr>
          <p:cNvSpPr/>
          <p:nvPr/>
        </p:nvSpPr>
        <p:spPr>
          <a:xfrm>
            <a:off x="1341120" y="36570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Dynamic Pricing - New and Used Car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CD787E-312C-477F-880A-A6A6C8C811C2}"/>
              </a:ext>
            </a:extLst>
          </p:cNvPr>
          <p:cNvSpPr/>
          <p:nvPr/>
        </p:nvSpPr>
        <p:spPr>
          <a:xfrm>
            <a:off x="1341120" y="327996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Digital Workspace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4B27F-29C9-427D-B333-DFF6BBDF5853}"/>
              </a:ext>
            </a:extLst>
          </p:cNvPr>
          <p:cNvSpPr/>
          <p:nvPr/>
        </p:nvSpPr>
        <p:spPr>
          <a:xfrm>
            <a:off x="1341120" y="29029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Dealer Ordering System - Importer Connector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9ECC26-1F0F-422F-B3FA-5462A26D1BB5}"/>
              </a:ext>
            </a:extLst>
          </p:cNvPr>
          <p:cNvSpPr/>
          <p:nvPr/>
        </p:nvSpPr>
        <p:spPr>
          <a:xfrm>
            <a:off x="1341120" y="252586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Customer Portal + APP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3BA3AE-C66B-4CF8-8852-AE08AD86726A}"/>
              </a:ext>
            </a:extLst>
          </p:cNvPr>
          <p:cNvSpPr/>
          <p:nvPr/>
        </p:nvSpPr>
        <p:spPr>
          <a:xfrm>
            <a:off x="1341120" y="21488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Car Tracker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F9804-E9AA-4C19-95B1-350D36327DD6}"/>
              </a:ext>
            </a:extLst>
          </p:cNvPr>
          <p:cNvSpPr/>
          <p:nvPr/>
        </p:nvSpPr>
        <p:spPr>
          <a:xfrm>
            <a:off x="1341120" y="177176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Car Configurator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7E4033-DB85-4E82-998D-14BEBB222DC5}"/>
              </a:ext>
            </a:extLst>
          </p:cNvPr>
          <p:cNvSpPr/>
          <p:nvPr/>
        </p:nvSpPr>
        <p:spPr>
          <a:xfrm>
            <a:off x="1341120" y="1394718"/>
            <a:ext cx="475488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Campaign Manager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08D393-4180-4F60-B43A-CF3056869981}"/>
              </a:ext>
            </a:extLst>
          </p:cNvPr>
          <p:cNvSpPr/>
          <p:nvPr/>
        </p:nvSpPr>
        <p:spPr>
          <a:xfrm>
            <a:off x="0" y="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anose="020B0A04020102020204" pitchFamily="34" charset="0"/>
              </a:rPr>
              <a:t>Sales</a:t>
            </a:r>
            <a:endParaRPr lang="en-GB" sz="2400" dirty="0">
              <a:solidFill>
                <a:prstClr val="black">
                  <a:lumMod val="75000"/>
                  <a:lumOff val="2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D20358-4786-42AC-AA58-C2C541419A2F}"/>
              </a:ext>
            </a:extLst>
          </p:cNvPr>
          <p:cNvSpPr/>
          <p:nvPr/>
        </p:nvSpPr>
        <p:spPr>
          <a:xfrm>
            <a:off x="0" y="461665"/>
            <a:ext cx="7138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Painless car buying experience for end customers</a:t>
            </a:r>
          </a:p>
        </p:txBody>
      </p:sp>
    </p:spTree>
    <p:extLst>
      <p:ext uri="{BB962C8B-B14F-4D97-AF65-F5344CB8AC3E}">
        <p14:creationId xmlns:p14="http://schemas.microsoft.com/office/powerpoint/2010/main" val="131847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Evolution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1919537" y="841305"/>
            <a:ext cx="8352927" cy="5175390"/>
            <a:chOff x="1839543" y="1043902"/>
            <a:chExt cx="8352927" cy="5175390"/>
          </a:xfrm>
        </p:grpSpPr>
        <p:sp>
          <p:nvSpPr>
            <p:cNvPr id="69" name="Rechteck 6"/>
            <p:cNvSpPr/>
            <p:nvPr/>
          </p:nvSpPr>
          <p:spPr>
            <a:xfrm>
              <a:off x="8104238" y="2056396"/>
              <a:ext cx="1812006" cy="914450"/>
            </a:xfrm>
            <a:prstGeom prst="rect">
              <a:avLst/>
            </a:prstGeom>
            <a:solidFill>
              <a:srgbClr val="6DB3B3">
                <a:alpha val="7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>
                <a:buFont typeface="Times" pitchFamily="18" charset="0"/>
                <a:buNone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4. </a:t>
              </a: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Industrial revolution</a:t>
              </a:r>
              <a:endParaRPr lang="en-US" sz="1200" b="1" kern="0" dirty="0">
                <a:solidFill>
                  <a:srgbClr val="000000"/>
                </a:solidFill>
                <a:latin typeface="Segoe UI" panose="020B0502040204020203" pitchFamily="34" charset="0"/>
                <a:ea typeface="ＭＳ Ｐゴシック" pitchFamily="1" charset="-128"/>
                <a:cs typeface="Segoe UI" panose="020B0502040204020203" pitchFamily="34" charset="0"/>
              </a:endParaRPr>
            </a:p>
            <a:p>
              <a:pPr>
                <a:buFont typeface="Times" pitchFamily="18" charset="0"/>
                <a:buNone/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Based on cyber-physical-</a:t>
              </a:r>
            </a:p>
            <a:p>
              <a:pPr>
                <a:buFont typeface="Times" pitchFamily="18" charset="0"/>
                <a:buNone/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systems</a:t>
              </a:r>
            </a:p>
          </p:txBody>
        </p:sp>
        <p:sp>
          <p:nvSpPr>
            <p:cNvPr id="70" name="Rechteck 24"/>
            <p:cNvSpPr/>
            <p:nvPr/>
          </p:nvSpPr>
          <p:spPr>
            <a:xfrm>
              <a:off x="6091972" y="2973354"/>
              <a:ext cx="3824273" cy="919316"/>
            </a:xfrm>
            <a:prstGeom prst="rect">
              <a:avLst/>
            </a:prstGeom>
            <a:solidFill>
              <a:srgbClr val="808080">
                <a:lumMod val="20000"/>
                <a:lumOff val="80000"/>
                <a:alpha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3. </a:t>
              </a:r>
              <a:r>
                <a:rPr kumimoji="0" lang="en-US" alt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Industrial revolution 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pitchFamily="1" charset="-128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Through the use of electronics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and IT further progression in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autonomous production</a:t>
              </a:r>
            </a:p>
          </p:txBody>
        </p:sp>
        <p:sp>
          <p:nvSpPr>
            <p:cNvPr id="71" name="Rechteck 5"/>
            <p:cNvSpPr>
              <a:spLocks noChangeArrowheads="1"/>
            </p:cNvSpPr>
            <p:nvPr/>
          </p:nvSpPr>
          <p:spPr bwMode="auto">
            <a:xfrm>
              <a:off x="3965757" y="3895178"/>
              <a:ext cx="5950488" cy="961534"/>
            </a:xfrm>
            <a:prstGeom prst="rect">
              <a:avLst/>
            </a:prstGeom>
            <a:solidFill>
              <a:srgbClr val="808080">
                <a:alpha val="90000"/>
              </a:srgbClr>
            </a:solidFill>
            <a:ln>
              <a:noFill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2. Industrial revolution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Introducing mass production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lines powered by electric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energy</a:t>
              </a:r>
            </a:p>
          </p:txBody>
        </p:sp>
        <p:sp>
          <p:nvSpPr>
            <p:cNvPr id="72" name="Rechteck 4"/>
            <p:cNvSpPr>
              <a:spLocks noChangeArrowheads="1"/>
            </p:cNvSpPr>
            <p:nvPr/>
          </p:nvSpPr>
          <p:spPr bwMode="auto">
            <a:xfrm>
              <a:off x="1839543" y="4806028"/>
              <a:ext cx="8076702" cy="949826"/>
            </a:xfrm>
            <a:prstGeom prst="rect">
              <a:avLst/>
            </a:prstGeom>
            <a:solidFill>
              <a:srgbClr val="808080">
                <a:lumMod val="50000"/>
              </a:srgbClr>
            </a:solidFill>
            <a:ln>
              <a:noFill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de-DE" alt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kumimoji="0" lang="en-US" alt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. Industrial revolution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Introducing mechanical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production machines powered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r>
                <a:rPr kumimoji="0" lang="en-US" altLang="de-DE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by water and steam</a:t>
              </a:r>
            </a:p>
          </p:txBody>
        </p:sp>
        <p:cxnSp>
          <p:nvCxnSpPr>
            <p:cNvPr id="73" name="Gerade Verbindung mit Pfeil 78"/>
            <p:cNvCxnSpPr>
              <a:cxnSpLocks noChangeShapeType="1"/>
            </p:cNvCxnSpPr>
            <p:nvPr/>
          </p:nvCxnSpPr>
          <p:spPr bwMode="auto">
            <a:xfrm>
              <a:off x="8093949" y="2056396"/>
              <a:ext cx="6246" cy="3699458"/>
            </a:xfrm>
            <a:prstGeom prst="straightConnector1">
              <a:avLst/>
            </a:prstGeom>
            <a:noFill/>
            <a:ln w="25400" cap="flat" cmpd="sng" algn="ctr">
              <a:solidFill>
                <a:srgbClr val="6DB3B3"/>
              </a:solidFill>
              <a:prstDash val="solid"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4" name="Textfeld 79"/>
            <p:cNvSpPr txBox="1">
              <a:spLocks noChangeArrowheads="1"/>
            </p:cNvSpPr>
            <p:nvPr/>
          </p:nvSpPr>
          <p:spPr bwMode="auto">
            <a:xfrm>
              <a:off x="2318951" y="5749135"/>
              <a:ext cx="11302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End of the </a:t>
              </a:r>
            </a:p>
            <a:p>
              <a:pPr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18th century</a:t>
              </a:r>
              <a:r>
                <a:rPr lang="de-DE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75" name="Textfeld 80"/>
            <p:cNvSpPr txBox="1">
              <a:spLocks noChangeArrowheads="1"/>
            </p:cNvSpPr>
            <p:nvPr/>
          </p:nvSpPr>
          <p:spPr bwMode="auto">
            <a:xfrm>
              <a:off x="4350777" y="5757627"/>
              <a:ext cx="14462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Beginning of the </a:t>
              </a:r>
            </a:p>
            <a:p>
              <a:pPr algn="ctr"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20th century</a:t>
              </a:r>
            </a:p>
          </p:txBody>
        </p:sp>
        <p:sp>
          <p:nvSpPr>
            <p:cNvPr id="76" name="Textfeld 81"/>
            <p:cNvSpPr txBox="1">
              <a:spLocks noChangeArrowheads="1"/>
            </p:cNvSpPr>
            <p:nvPr/>
          </p:nvSpPr>
          <p:spPr bwMode="auto">
            <a:xfrm>
              <a:off x="6420252" y="5749136"/>
              <a:ext cx="14462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Beginning of the </a:t>
              </a:r>
            </a:p>
            <a:p>
              <a:pPr algn="ctr"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70th</a:t>
              </a:r>
            </a:p>
          </p:txBody>
        </p:sp>
        <p:pic>
          <p:nvPicPr>
            <p:cNvPr id="77" name="Picture 2" descr="C:\Users\hodapp\Desktop\Ford_fertigung_1923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761" y="2566074"/>
              <a:ext cx="1592262" cy="124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" descr="C:\Users\hodapp\Desktop\643px-Dampfma_g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399" y="3434643"/>
              <a:ext cx="1368425" cy="127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4" descr="C:\Users\hodapp\Desktop\Industrierobot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410" y="1472408"/>
              <a:ext cx="1435100" cy="143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369" y="1043902"/>
              <a:ext cx="1793875" cy="947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feld 15"/>
            <p:cNvSpPr txBox="1"/>
            <p:nvPr/>
          </p:nvSpPr>
          <p:spPr>
            <a:xfrm>
              <a:off x="2379376" y="5477719"/>
              <a:ext cx="10486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 typeface="Times" pitchFamily="18" charset="0"/>
                <a:buNone/>
                <a:defRPr/>
              </a:pPr>
              <a:r>
                <a:rPr lang="en-US" sz="1200" b="1" kern="0" dirty="0">
                  <a:solidFill>
                    <a:sysClr val="window" lastClr="FFFFFF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Industry 1.0</a:t>
              </a:r>
            </a:p>
          </p:txBody>
        </p:sp>
        <p:sp>
          <p:nvSpPr>
            <p:cNvPr id="82" name="Textfeld 16"/>
            <p:cNvSpPr txBox="1"/>
            <p:nvPr/>
          </p:nvSpPr>
          <p:spPr>
            <a:xfrm>
              <a:off x="6568618" y="5477666"/>
              <a:ext cx="10486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 typeface="Times" pitchFamily="18" charset="0"/>
                <a:buNone/>
                <a:defRPr/>
              </a:pPr>
              <a:r>
                <a:rPr lang="en-US" sz="1200" b="1" kern="0" dirty="0">
                  <a:solidFill>
                    <a:sysClr val="window" lastClr="FFFFFF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Industry 3.0</a:t>
              </a:r>
            </a:p>
          </p:txBody>
        </p:sp>
        <p:sp>
          <p:nvSpPr>
            <p:cNvPr id="83" name="Textfeld 17"/>
            <p:cNvSpPr txBox="1"/>
            <p:nvPr/>
          </p:nvSpPr>
          <p:spPr>
            <a:xfrm>
              <a:off x="4532194" y="5477718"/>
              <a:ext cx="10486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 typeface="Times" pitchFamily="18" charset="0"/>
                <a:buNone/>
                <a:defRPr/>
              </a:pPr>
              <a:r>
                <a:rPr lang="en-US" sz="1200" b="1" kern="0" dirty="0">
                  <a:solidFill>
                    <a:sysClr val="window" lastClr="FFFFFF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Industry 2.0</a:t>
              </a:r>
            </a:p>
          </p:txBody>
        </p:sp>
        <p:cxnSp>
          <p:nvCxnSpPr>
            <p:cNvPr id="84" name="Gerade Verbindung mit Pfeil 78"/>
            <p:cNvCxnSpPr>
              <a:cxnSpLocks noChangeShapeType="1"/>
            </p:cNvCxnSpPr>
            <p:nvPr/>
          </p:nvCxnSpPr>
          <p:spPr bwMode="auto">
            <a:xfrm>
              <a:off x="3965758" y="3895178"/>
              <a:ext cx="8505" cy="1860676"/>
            </a:xfrm>
            <a:prstGeom prst="straightConnector1">
              <a:avLst/>
            </a:prstGeom>
            <a:noFill/>
            <a:ln w="25400" cap="flat" cmpd="sng" algn="ctr">
              <a:solidFill>
                <a:srgbClr val="6DB3B3"/>
              </a:solidFill>
              <a:prstDash val="solid"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Gerade Verbindung mit Pfeil 78"/>
            <p:cNvCxnSpPr>
              <a:cxnSpLocks noChangeShapeType="1"/>
            </p:cNvCxnSpPr>
            <p:nvPr/>
          </p:nvCxnSpPr>
          <p:spPr bwMode="auto">
            <a:xfrm>
              <a:off x="6091971" y="2965485"/>
              <a:ext cx="0" cy="2790369"/>
            </a:xfrm>
            <a:prstGeom prst="straightConnector1">
              <a:avLst/>
            </a:prstGeom>
            <a:noFill/>
            <a:ln w="25400" cap="flat" cmpd="sng" algn="ctr">
              <a:solidFill>
                <a:srgbClr val="6DB3B3"/>
              </a:solidFill>
              <a:prstDash val="solid"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6" name="Gerade Verbindung mit Pfeil 78"/>
            <p:cNvCxnSpPr>
              <a:cxnSpLocks noChangeShapeType="1"/>
            </p:cNvCxnSpPr>
            <p:nvPr/>
          </p:nvCxnSpPr>
          <p:spPr bwMode="auto">
            <a:xfrm>
              <a:off x="1839543" y="4806028"/>
              <a:ext cx="0" cy="949826"/>
            </a:xfrm>
            <a:prstGeom prst="straightConnector1">
              <a:avLst/>
            </a:prstGeom>
            <a:noFill/>
            <a:ln w="9525" cap="flat" cmpd="sng" algn="ctr">
              <a:solidFill>
                <a:srgbClr val="6DB3B3"/>
              </a:solidFill>
              <a:prstDash val="solid"/>
              <a:headEnd/>
              <a:tailEnd type="arrow" w="med" len="med"/>
            </a:ln>
            <a:effectLst/>
          </p:spPr>
        </p:cxnSp>
        <p:sp>
          <p:nvSpPr>
            <p:cNvPr id="87" name="Textfeld 21"/>
            <p:cNvSpPr txBox="1"/>
            <p:nvPr/>
          </p:nvSpPr>
          <p:spPr>
            <a:xfrm>
              <a:off x="8481331" y="5472538"/>
              <a:ext cx="10486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 typeface="Times" pitchFamily="18" charset="0"/>
                <a:buNone/>
                <a:defRPr/>
              </a:pPr>
              <a:r>
                <a:rPr lang="en-US" sz="1200" b="1" kern="0" dirty="0">
                  <a:solidFill>
                    <a:sysClr val="window" lastClr="FFFFFF"/>
                  </a:solidFill>
                  <a:latin typeface="Segoe UI" panose="020B0502040204020203" pitchFamily="34" charset="0"/>
                  <a:ea typeface="ＭＳ Ｐゴシック" pitchFamily="1" charset="-128"/>
                  <a:cs typeface="Segoe UI" panose="020B0502040204020203" pitchFamily="34" charset="0"/>
                </a:rPr>
                <a:t>Industry 4.0</a:t>
              </a:r>
            </a:p>
          </p:txBody>
        </p:sp>
        <p:cxnSp>
          <p:nvCxnSpPr>
            <p:cNvPr id="88" name="Gerade Verbindung mit Pfeil 83"/>
            <p:cNvCxnSpPr>
              <a:cxnSpLocks noChangeShapeType="1"/>
            </p:cNvCxnSpPr>
            <p:nvPr/>
          </p:nvCxnSpPr>
          <p:spPr bwMode="auto">
            <a:xfrm flipV="1">
              <a:off x="10054358" y="3084940"/>
              <a:ext cx="0" cy="81121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/>
              <a:tailEnd type="arrow" w="med" len="med"/>
            </a:ln>
            <a:effectLst/>
          </p:spPr>
        </p:cxnSp>
        <p:sp>
          <p:nvSpPr>
            <p:cNvPr id="89" name="Textfeld 84"/>
            <p:cNvSpPr txBox="1">
              <a:spLocks noChangeArrowheads="1"/>
            </p:cNvSpPr>
            <p:nvPr/>
          </p:nvSpPr>
          <p:spPr bwMode="auto">
            <a:xfrm rot="-5400000">
              <a:off x="9133608" y="4571293"/>
              <a:ext cx="1841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Times" panose="02020603050405020304" pitchFamily="18" charset="0"/>
                <a:buNone/>
              </a:pPr>
              <a:r>
                <a:rPr lang="de-DE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 of complexity</a:t>
              </a:r>
            </a:p>
          </p:txBody>
        </p:sp>
        <p:sp>
          <p:nvSpPr>
            <p:cNvPr id="90" name="Textfeld 82"/>
            <p:cNvSpPr txBox="1">
              <a:spLocks noChangeArrowheads="1"/>
            </p:cNvSpPr>
            <p:nvPr/>
          </p:nvSpPr>
          <p:spPr bwMode="auto">
            <a:xfrm>
              <a:off x="8705854" y="5760871"/>
              <a:ext cx="6269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Times" panose="02020603050405020304" pitchFamily="18" charset="0"/>
                <a:buNone/>
              </a:pPr>
              <a:r>
                <a:rPr lang="en-US" altLang="de-DE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9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77A46-104C-4EE5-862F-D728635D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0290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85D89-0814-40C3-A39A-FD1C80354CA9}"/>
              </a:ext>
            </a:extLst>
          </p:cNvPr>
          <p:cNvGrpSpPr/>
          <p:nvPr/>
        </p:nvGrpSpPr>
        <p:grpSpPr>
          <a:xfrm>
            <a:off x="9356114" y="997527"/>
            <a:ext cx="3456452" cy="4260804"/>
            <a:chOff x="1890291" y="177563"/>
            <a:chExt cx="5219699" cy="6434375"/>
          </a:xfrm>
          <a:solidFill>
            <a:schemeClr val="bg1">
              <a:alpha val="8000"/>
            </a:schemeClr>
          </a:solidFill>
        </p:grpSpPr>
        <p:sp>
          <p:nvSpPr>
            <p:cNvPr id="22" name="Freeform 1703">
              <a:extLst>
                <a:ext uri="{FF2B5EF4-FFF2-40B4-BE49-F238E27FC236}">
                  <a16:creationId xmlns:a16="http://schemas.microsoft.com/office/drawing/2014/main" id="{E37E915D-9217-4718-824E-E600E3029F79}"/>
                </a:ext>
              </a:extLst>
            </p:cNvPr>
            <p:cNvSpPr>
              <a:spLocks/>
            </p:cNvSpPr>
            <p:nvPr/>
          </p:nvSpPr>
          <p:spPr bwMode="auto">
            <a:xfrm rot="1524162">
              <a:off x="1890291" y="3263395"/>
              <a:ext cx="5219699" cy="3130551"/>
            </a:xfrm>
            <a:custGeom>
              <a:avLst/>
              <a:gdLst>
                <a:gd name="T0" fmla="*/ 79 w 3288"/>
                <a:gd name="T1" fmla="*/ 119 h 1972"/>
                <a:gd name="T2" fmla="*/ 126 w 3288"/>
                <a:gd name="T3" fmla="*/ 352 h 1972"/>
                <a:gd name="T4" fmla="*/ 199 w 3288"/>
                <a:gd name="T5" fmla="*/ 576 h 1972"/>
                <a:gd name="T6" fmla="*/ 297 w 3288"/>
                <a:gd name="T7" fmla="*/ 791 h 1972"/>
                <a:gd name="T8" fmla="*/ 419 w 3288"/>
                <a:gd name="T9" fmla="*/ 994 h 1972"/>
                <a:gd name="T10" fmla="*/ 565 w 3288"/>
                <a:gd name="T11" fmla="*/ 1182 h 1972"/>
                <a:gd name="T12" fmla="*/ 732 w 3288"/>
                <a:gd name="T13" fmla="*/ 1354 h 1972"/>
                <a:gd name="T14" fmla="*/ 918 w 3288"/>
                <a:gd name="T15" fmla="*/ 1507 h 1972"/>
                <a:gd name="T16" fmla="*/ 1120 w 3288"/>
                <a:gd name="T17" fmla="*/ 1637 h 1972"/>
                <a:gd name="T18" fmla="*/ 1334 w 3288"/>
                <a:gd name="T19" fmla="*/ 1743 h 1972"/>
                <a:gd name="T20" fmla="*/ 1558 w 3288"/>
                <a:gd name="T21" fmla="*/ 1823 h 1972"/>
                <a:gd name="T22" fmla="*/ 1790 w 3288"/>
                <a:gd name="T23" fmla="*/ 1876 h 1972"/>
                <a:gd name="T24" fmla="*/ 2029 w 3288"/>
                <a:gd name="T25" fmla="*/ 1904 h 1972"/>
                <a:gd name="T26" fmla="*/ 2268 w 3288"/>
                <a:gd name="T27" fmla="*/ 1904 h 1972"/>
                <a:gd name="T28" fmla="*/ 2500 w 3288"/>
                <a:gd name="T29" fmla="*/ 1879 h 1972"/>
                <a:gd name="T30" fmla="*/ 2725 w 3288"/>
                <a:gd name="T31" fmla="*/ 1828 h 1972"/>
                <a:gd name="T32" fmla="*/ 2944 w 3288"/>
                <a:gd name="T33" fmla="*/ 1752 h 1972"/>
                <a:gd name="T34" fmla="*/ 3155 w 3288"/>
                <a:gd name="T35" fmla="*/ 1651 h 1972"/>
                <a:gd name="T36" fmla="*/ 3288 w 3288"/>
                <a:gd name="T37" fmla="*/ 1647 h 1972"/>
                <a:gd name="T38" fmla="*/ 3079 w 3288"/>
                <a:gd name="T39" fmla="*/ 1762 h 1972"/>
                <a:gd name="T40" fmla="*/ 2857 w 3288"/>
                <a:gd name="T41" fmla="*/ 1854 h 1972"/>
                <a:gd name="T42" fmla="*/ 2627 w 3288"/>
                <a:gd name="T43" fmla="*/ 1918 h 1972"/>
                <a:gd name="T44" fmla="*/ 2391 w 3288"/>
                <a:gd name="T45" fmla="*/ 1959 h 1972"/>
                <a:gd name="T46" fmla="*/ 2150 w 3288"/>
                <a:gd name="T47" fmla="*/ 1972 h 1972"/>
                <a:gd name="T48" fmla="*/ 1901 w 3288"/>
                <a:gd name="T49" fmla="*/ 1958 h 1972"/>
                <a:gd name="T50" fmla="*/ 1658 w 3288"/>
                <a:gd name="T51" fmla="*/ 1916 h 1972"/>
                <a:gd name="T52" fmla="*/ 1423 w 3288"/>
                <a:gd name="T53" fmla="*/ 1846 h 1972"/>
                <a:gd name="T54" fmla="*/ 1197 w 3288"/>
                <a:gd name="T55" fmla="*/ 1751 h 1972"/>
                <a:gd name="T56" fmla="*/ 983 w 3288"/>
                <a:gd name="T57" fmla="*/ 1629 h 1972"/>
                <a:gd name="T58" fmla="*/ 782 w 3288"/>
                <a:gd name="T59" fmla="*/ 1484 h 1972"/>
                <a:gd name="T60" fmla="*/ 600 w 3288"/>
                <a:gd name="T61" fmla="*/ 1315 h 1972"/>
                <a:gd name="T62" fmla="*/ 439 w 3288"/>
                <a:gd name="T63" fmla="*/ 1129 h 1972"/>
                <a:gd name="T64" fmla="*/ 300 w 3288"/>
                <a:gd name="T65" fmla="*/ 927 h 1972"/>
                <a:gd name="T66" fmla="*/ 187 w 3288"/>
                <a:gd name="T67" fmla="*/ 712 h 1972"/>
                <a:gd name="T68" fmla="*/ 98 w 3288"/>
                <a:gd name="T69" fmla="*/ 486 h 1972"/>
                <a:gd name="T70" fmla="*/ 35 w 3288"/>
                <a:gd name="T71" fmla="*/ 249 h 1972"/>
                <a:gd name="T72" fmla="*/ 0 w 3288"/>
                <a:gd name="T73" fmla="*/ 5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88" h="1972">
                  <a:moveTo>
                    <a:pt x="64" y="0"/>
                  </a:moveTo>
                  <a:lnTo>
                    <a:pt x="79" y="119"/>
                  </a:lnTo>
                  <a:lnTo>
                    <a:pt x="98" y="236"/>
                  </a:lnTo>
                  <a:lnTo>
                    <a:pt x="126" y="352"/>
                  </a:lnTo>
                  <a:lnTo>
                    <a:pt x="160" y="465"/>
                  </a:lnTo>
                  <a:lnTo>
                    <a:pt x="199" y="576"/>
                  </a:lnTo>
                  <a:lnTo>
                    <a:pt x="245" y="685"/>
                  </a:lnTo>
                  <a:lnTo>
                    <a:pt x="297" y="791"/>
                  </a:lnTo>
                  <a:lnTo>
                    <a:pt x="356" y="894"/>
                  </a:lnTo>
                  <a:lnTo>
                    <a:pt x="419" y="994"/>
                  </a:lnTo>
                  <a:lnTo>
                    <a:pt x="490" y="1089"/>
                  </a:lnTo>
                  <a:lnTo>
                    <a:pt x="565" y="1182"/>
                  </a:lnTo>
                  <a:lnTo>
                    <a:pt x="646" y="1270"/>
                  </a:lnTo>
                  <a:lnTo>
                    <a:pt x="732" y="1354"/>
                  </a:lnTo>
                  <a:lnTo>
                    <a:pt x="824" y="1434"/>
                  </a:lnTo>
                  <a:lnTo>
                    <a:pt x="918" y="1507"/>
                  </a:lnTo>
                  <a:lnTo>
                    <a:pt x="1018" y="1575"/>
                  </a:lnTo>
                  <a:lnTo>
                    <a:pt x="1120" y="1637"/>
                  </a:lnTo>
                  <a:lnTo>
                    <a:pt x="1225" y="1693"/>
                  </a:lnTo>
                  <a:lnTo>
                    <a:pt x="1334" y="1743"/>
                  </a:lnTo>
                  <a:lnTo>
                    <a:pt x="1445" y="1786"/>
                  </a:lnTo>
                  <a:lnTo>
                    <a:pt x="1558" y="1823"/>
                  </a:lnTo>
                  <a:lnTo>
                    <a:pt x="1673" y="1853"/>
                  </a:lnTo>
                  <a:lnTo>
                    <a:pt x="1790" y="1876"/>
                  </a:lnTo>
                  <a:lnTo>
                    <a:pt x="1909" y="1893"/>
                  </a:lnTo>
                  <a:lnTo>
                    <a:pt x="2029" y="1904"/>
                  </a:lnTo>
                  <a:lnTo>
                    <a:pt x="2150" y="1908"/>
                  </a:lnTo>
                  <a:lnTo>
                    <a:pt x="2268" y="1904"/>
                  </a:lnTo>
                  <a:lnTo>
                    <a:pt x="2384" y="1895"/>
                  </a:lnTo>
                  <a:lnTo>
                    <a:pt x="2500" y="1879"/>
                  </a:lnTo>
                  <a:lnTo>
                    <a:pt x="2612" y="1855"/>
                  </a:lnTo>
                  <a:lnTo>
                    <a:pt x="2725" y="1828"/>
                  </a:lnTo>
                  <a:lnTo>
                    <a:pt x="2836" y="1793"/>
                  </a:lnTo>
                  <a:lnTo>
                    <a:pt x="2944" y="1752"/>
                  </a:lnTo>
                  <a:lnTo>
                    <a:pt x="3050" y="1705"/>
                  </a:lnTo>
                  <a:lnTo>
                    <a:pt x="3155" y="1651"/>
                  </a:lnTo>
                  <a:lnTo>
                    <a:pt x="3254" y="1594"/>
                  </a:lnTo>
                  <a:lnTo>
                    <a:pt x="3288" y="1647"/>
                  </a:lnTo>
                  <a:lnTo>
                    <a:pt x="3185" y="1709"/>
                  </a:lnTo>
                  <a:lnTo>
                    <a:pt x="3079" y="1762"/>
                  </a:lnTo>
                  <a:lnTo>
                    <a:pt x="2969" y="1811"/>
                  </a:lnTo>
                  <a:lnTo>
                    <a:pt x="2857" y="1854"/>
                  </a:lnTo>
                  <a:lnTo>
                    <a:pt x="2743" y="1890"/>
                  </a:lnTo>
                  <a:lnTo>
                    <a:pt x="2627" y="1918"/>
                  </a:lnTo>
                  <a:lnTo>
                    <a:pt x="2510" y="1942"/>
                  </a:lnTo>
                  <a:lnTo>
                    <a:pt x="2391" y="1959"/>
                  </a:lnTo>
                  <a:lnTo>
                    <a:pt x="2272" y="1968"/>
                  </a:lnTo>
                  <a:lnTo>
                    <a:pt x="2150" y="1972"/>
                  </a:lnTo>
                  <a:lnTo>
                    <a:pt x="2025" y="1968"/>
                  </a:lnTo>
                  <a:lnTo>
                    <a:pt x="1901" y="1958"/>
                  </a:lnTo>
                  <a:lnTo>
                    <a:pt x="1779" y="1941"/>
                  </a:lnTo>
                  <a:lnTo>
                    <a:pt x="1658" y="1916"/>
                  </a:lnTo>
                  <a:lnTo>
                    <a:pt x="1539" y="1884"/>
                  </a:lnTo>
                  <a:lnTo>
                    <a:pt x="1423" y="1846"/>
                  </a:lnTo>
                  <a:lnTo>
                    <a:pt x="1309" y="1802"/>
                  </a:lnTo>
                  <a:lnTo>
                    <a:pt x="1197" y="1751"/>
                  </a:lnTo>
                  <a:lnTo>
                    <a:pt x="1089" y="1693"/>
                  </a:lnTo>
                  <a:lnTo>
                    <a:pt x="983" y="1629"/>
                  </a:lnTo>
                  <a:lnTo>
                    <a:pt x="880" y="1560"/>
                  </a:lnTo>
                  <a:lnTo>
                    <a:pt x="782" y="1484"/>
                  </a:lnTo>
                  <a:lnTo>
                    <a:pt x="688" y="1402"/>
                  </a:lnTo>
                  <a:lnTo>
                    <a:pt x="600" y="1315"/>
                  </a:lnTo>
                  <a:lnTo>
                    <a:pt x="516" y="1224"/>
                  </a:lnTo>
                  <a:lnTo>
                    <a:pt x="439" y="1129"/>
                  </a:lnTo>
                  <a:lnTo>
                    <a:pt x="367" y="1030"/>
                  </a:lnTo>
                  <a:lnTo>
                    <a:pt x="300" y="927"/>
                  </a:lnTo>
                  <a:lnTo>
                    <a:pt x="241" y="821"/>
                  </a:lnTo>
                  <a:lnTo>
                    <a:pt x="187" y="712"/>
                  </a:lnTo>
                  <a:lnTo>
                    <a:pt x="139" y="600"/>
                  </a:lnTo>
                  <a:lnTo>
                    <a:pt x="98" y="486"/>
                  </a:lnTo>
                  <a:lnTo>
                    <a:pt x="63" y="368"/>
                  </a:lnTo>
                  <a:lnTo>
                    <a:pt x="35" y="249"/>
                  </a:lnTo>
                  <a:lnTo>
                    <a:pt x="14" y="128"/>
                  </a:lnTo>
                  <a:lnTo>
                    <a:pt x="0" y="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1705">
              <a:extLst>
                <a:ext uri="{FF2B5EF4-FFF2-40B4-BE49-F238E27FC236}">
                  <a16:creationId xmlns:a16="http://schemas.microsoft.com/office/drawing/2014/main" id="{DEB1DC28-F38B-45A8-84A0-8A18A941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1330325"/>
              <a:ext cx="2546350" cy="5281613"/>
            </a:xfrm>
            <a:custGeom>
              <a:avLst/>
              <a:gdLst>
                <a:gd name="T0" fmla="*/ 529 w 1604"/>
                <a:gd name="T1" fmla="*/ 41 h 3327"/>
                <a:gd name="T2" fmla="*/ 393 w 1604"/>
                <a:gd name="T3" fmla="*/ 224 h 3327"/>
                <a:gd name="T4" fmla="*/ 279 w 1604"/>
                <a:gd name="T5" fmla="*/ 419 h 3327"/>
                <a:gd name="T6" fmla="*/ 188 w 1604"/>
                <a:gd name="T7" fmla="*/ 626 h 3327"/>
                <a:gd name="T8" fmla="*/ 122 w 1604"/>
                <a:gd name="T9" fmla="*/ 841 h 3327"/>
                <a:gd name="T10" fmla="*/ 81 w 1604"/>
                <a:gd name="T11" fmla="*/ 1062 h 3327"/>
                <a:gd name="T12" fmla="*/ 64 w 1604"/>
                <a:gd name="T13" fmla="*/ 1290 h 3327"/>
                <a:gd name="T14" fmla="*/ 73 w 1604"/>
                <a:gd name="T15" fmla="*/ 1519 h 3327"/>
                <a:gd name="T16" fmla="*/ 108 w 1604"/>
                <a:gd name="T17" fmla="*/ 1746 h 3327"/>
                <a:gd name="T18" fmla="*/ 170 w 1604"/>
                <a:gd name="T19" fmla="*/ 1964 h 3327"/>
                <a:gd name="T20" fmla="*/ 255 w 1604"/>
                <a:gd name="T21" fmla="*/ 2175 h 3327"/>
                <a:gd name="T22" fmla="*/ 364 w 1604"/>
                <a:gd name="T23" fmla="*/ 2374 h 3327"/>
                <a:gd name="T24" fmla="*/ 495 w 1604"/>
                <a:gd name="T25" fmla="*/ 2560 h 3327"/>
                <a:gd name="T26" fmla="*/ 648 w 1604"/>
                <a:gd name="T27" fmla="*/ 2732 h 3327"/>
                <a:gd name="T28" fmla="*/ 815 w 1604"/>
                <a:gd name="T29" fmla="*/ 2881 h 3327"/>
                <a:gd name="T30" fmla="*/ 995 w 1604"/>
                <a:gd name="T31" fmla="*/ 3009 h 3327"/>
                <a:gd name="T32" fmla="*/ 1188 w 1604"/>
                <a:gd name="T33" fmla="*/ 3117 h 3327"/>
                <a:gd name="T34" fmla="*/ 1392 w 1604"/>
                <a:gd name="T35" fmla="*/ 3202 h 3327"/>
                <a:gd name="T36" fmla="*/ 1604 w 1604"/>
                <a:gd name="T37" fmla="*/ 3265 h 3327"/>
                <a:gd name="T38" fmla="*/ 1479 w 1604"/>
                <a:gd name="T39" fmla="*/ 3297 h 3327"/>
                <a:gd name="T40" fmla="*/ 1264 w 1604"/>
                <a:gd name="T41" fmla="*/ 3221 h 3327"/>
                <a:gd name="T42" fmla="*/ 1058 w 1604"/>
                <a:gd name="T43" fmla="*/ 3122 h 3327"/>
                <a:gd name="T44" fmla="*/ 866 w 1604"/>
                <a:gd name="T45" fmla="*/ 3000 h 3327"/>
                <a:gd name="T46" fmla="*/ 686 w 1604"/>
                <a:gd name="T47" fmla="*/ 2857 h 3327"/>
                <a:gd name="T48" fmla="*/ 521 w 1604"/>
                <a:gd name="T49" fmla="*/ 2691 h 3327"/>
                <a:gd name="T50" fmla="*/ 374 w 1604"/>
                <a:gd name="T51" fmla="*/ 2506 h 3327"/>
                <a:gd name="T52" fmla="*/ 250 w 1604"/>
                <a:gd name="T53" fmla="*/ 2306 h 3327"/>
                <a:gd name="T54" fmla="*/ 149 w 1604"/>
                <a:gd name="T55" fmla="*/ 2095 h 3327"/>
                <a:gd name="T56" fmla="*/ 74 w 1604"/>
                <a:gd name="T57" fmla="*/ 1873 h 3327"/>
                <a:gd name="T58" fmla="*/ 25 w 1604"/>
                <a:gd name="T59" fmla="*/ 1643 h 3327"/>
                <a:gd name="T60" fmla="*/ 1 w 1604"/>
                <a:gd name="T61" fmla="*/ 1406 h 3327"/>
                <a:gd name="T62" fmla="*/ 5 w 1604"/>
                <a:gd name="T63" fmla="*/ 1171 h 3327"/>
                <a:gd name="T64" fmla="*/ 35 w 1604"/>
                <a:gd name="T65" fmla="*/ 939 h 3327"/>
                <a:gd name="T66" fmla="*/ 90 w 1604"/>
                <a:gd name="T67" fmla="*/ 712 h 3327"/>
                <a:gd name="T68" fmla="*/ 171 w 1604"/>
                <a:gd name="T69" fmla="*/ 495 h 3327"/>
                <a:gd name="T70" fmla="*/ 277 w 1604"/>
                <a:gd name="T71" fmla="*/ 288 h 3327"/>
                <a:gd name="T72" fmla="*/ 406 w 1604"/>
                <a:gd name="T73" fmla="*/ 92 h 3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4" h="3327">
                  <a:moveTo>
                    <a:pt x="479" y="0"/>
                  </a:moveTo>
                  <a:lnTo>
                    <a:pt x="529" y="41"/>
                  </a:lnTo>
                  <a:lnTo>
                    <a:pt x="458" y="131"/>
                  </a:lnTo>
                  <a:lnTo>
                    <a:pt x="393" y="224"/>
                  </a:lnTo>
                  <a:lnTo>
                    <a:pt x="332" y="320"/>
                  </a:lnTo>
                  <a:lnTo>
                    <a:pt x="279" y="419"/>
                  </a:lnTo>
                  <a:lnTo>
                    <a:pt x="230" y="521"/>
                  </a:lnTo>
                  <a:lnTo>
                    <a:pt x="188" y="626"/>
                  </a:lnTo>
                  <a:lnTo>
                    <a:pt x="153" y="732"/>
                  </a:lnTo>
                  <a:lnTo>
                    <a:pt x="122" y="841"/>
                  </a:lnTo>
                  <a:lnTo>
                    <a:pt x="98" y="951"/>
                  </a:lnTo>
                  <a:lnTo>
                    <a:pt x="81" y="1062"/>
                  </a:lnTo>
                  <a:lnTo>
                    <a:pt x="69" y="1176"/>
                  </a:lnTo>
                  <a:lnTo>
                    <a:pt x="64" y="1290"/>
                  </a:lnTo>
                  <a:lnTo>
                    <a:pt x="65" y="1404"/>
                  </a:lnTo>
                  <a:lnTo>
                    <a:pt x="73" y="1519"/>
                  </a:lnTo>
                  <a:lnTo>
                    <a:pt x="87" y="1633"/>
                  </a:lnTo>
                  <a:lnTo>
                    <a:pt x="108" y="1746"/>
                  </a:lnTo>
                  <a:lnTo>
                    <a:pt x="136" y="1856"/>
                  </a:lnTo>
                  <a:lnTo>
                    <a:pt x="170" y="1964"/>
                  </a:lnTo>
                  <a:lnTo>
                    <a:pt x="209" y="2070"/>
                  </a:lnTo>
                  <a:lnTo>
                    <a:pt x="255" y="2175"/>
                  </a:lnTo>
                  <a:lnTo>
                    <a:pt x="306" y="2276"/>
                  </a:lnTo>
                  <a:lnTo>
                    <a:pt x="364" y="2374"/>
                  </a:lnTo>
                  <a:lnTo>
                    <a:pt x="427" y="2468"/>
                  </a:lnTo>
                  <a:lnTo>
                    <a:pt x="495" y="2560"/>
                  </a:lnTo>
                  <a:lnTo>
                    <a:pt x="570" y="2648"/>
                  </a:lnTo>
                  <a:lnTo>
                    <a:pt x="648" y="2732"/>
                  </a:lnTo>
                  <a:lnTo>
                    <a:pt x="729" y="2809"/>
                  </a:lnTo>
                  <a:lnTo>
                    <a:pt x="815" y="2881"/>
                  </a:lnTo>
                  <a:lnTo>
                    <a:pt x="902" y="2948"/>
                  </a:lnTo>
                  <a:lnTo>
                    <a:pt x="995" y="3009"/>
                  </a:lnTo>
                  <a:lnTo>
                    <a:pt x="1090" y="3066"/>
                  </a:lnTo>
                  <a:lnTo>
                    <a:pt x="1188" y="3117"/>
                  </a:lnTo>
                  <a:lnTo>
                    <a:pt x="1289" y="3162"/>
                  </a:lnTo>
                  <a:lnTo>
                    <a:pt x="1392" y="3202"/>
                  </a:lnTo>
                  <a:lnTo>
                    <a:pt x="1497" y="3236"/>
                  </a:lnTo>
                  <a:lnTo>
                    <a:pt x="1604" y="3265"/>
                  </a:lnTo>
                  <a:lnTo>
                    <a:pt x="1590" y="3327"/>
                  </a:lnTo>
                  <a:lnTo>
                    <a:pt x="1479" y="3297"/>
                  </a:lnTo>
                  <a:lnTo>
                    <a:pt x="1370" y="3263"/>
                  </a:lnTo>
                  <a:lnTo>
                    <a:pt x="1264" y="3221"/>
                  </a:lnTo>
                  <a:lnTo>
                    <a:pt x="1159" y="3174"/>
                  </a:lnTo>
                  <a:lnTo>
                    <a:pt x="1058" y="3122"/>
                  </a:lnTo>
                  <a:lnTo>
                    <a:pt x="960" y="3064"/>
                  </a:lnTo>
                  <a:lnTo>
                    <a:pt x="866" y="3000"/>
                  </a:lnTo>
                  <a:lnTo>
                    <a:pt x="774" y="2931"/>
                  </a:lnTo>
                  <a:lnTo>
                    <a:pt x="686" y="2857"/>
                  </a:lnTo>
                  <a:lnTo>
                    <a:pt x="602" y="2777"/>
                  </a:lnTo>
                  <a:lnTo>
                    <a:pt x="521" y="2691"/>
                  </a:lnTo>
                  <a:lnTo>
                    <a:pt x="444" y="2601"/>
                  </a:lnTo>
                  <a:lnTo>
                    <a:pt x="374" y="2506"/>
                  </a:lnTo>
                  <a:lnTo>
                    <a:pt x="309" y="2408"/>
                  </a:lnTo>
                  <a:lnTo>
                    <a:pt x="250" y="2306"/>
                  </a:lnTo>
                  <a:lnTo>
                    <a:pt x="196" y="2203"/>
                  </a:lnTo>
                  <a:lnTo>
                    <a:pt x="149" y="2095"/>
                  </a:lnTo>
                  <a:lnTo>
                    <a:pt x="108" y="1985"/>
                  </a:lnTo>
                  <a:lnTo>
                    <a:pt x="74" y="1873"/>
                  </a:lnTo>
                  <a:lnTo>
                    <a:pt x="46" y="1759"/>
                  </a:lnTo>
                  <a:lnTo>
                    <a:pt x="25" y="1643"/>
                  </a:lnTo>
                  <a:lnTo>
                    <a:pt x="9" y="1526"/>
                  </a:lnTo>
                  <a:lnTo>
                    <a:pt x="1" y="1406"/>
                  </a:lnTo>
                  <a:lnTo>
                    <a:pt x="0" y="1289"/>
                  </a:lnTo>
                  <a:lnTo>
                    <a:pt x="5" y="1171"/>
                  </a:lnTo>
                  <a:lnTo>
                    <a:pt x="17" y="1054"/>
                  </a:lnTo>
                  <a:lnTo>
                    <a:pt x="35" y="939"/>
                  </a:lnTo>
                  <a:lnTo>
                    <a:pt x="60" y="825"/>
                  </a:lnTo>
                  <a:lnTo>
                    <a:pt x="90" y="712"/>
                  </a:lnTo>
                  <a:lnTo>
                    <a:pt x="128" y="602"/>
                  </a:lnTo>
                  <a:lnTo>
                    <a:pt x="171" y="495"/>
                  </a:lnTo>
                  <a:lnTo>
                    <a:pt x="221" y="390"/>
                  </a:lnTo>
                  <a:lnTo>
                    <a:pt x="277" y="288"/>
                  </a:lnTo>
                  <a:lnTo>
                    <a:pt x="339" y="189"/>
                  </a:lnTo>
                  <a:lnTo>
                    <a:pt x="406" y="92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1707">
              <a:extLst>
                <a:ext uri="{FF2B5EF4-FFF2-40B4-BE49-F238E27FC236}">
                  <a16:creationId xmlns:a16="http://schemas.microsoft.com/office/drawing/2014/main" id="{8255C37E-21A9-450A-AA05-D7742C7C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3" y="998538"/>
              <a:ext cx="1871663" cy="5268913"/>
            </a:xfrm>
            <a:custGeom>
              <a:avLst/>
              <a:gdLst>
                <a:gd name="T0" fmla="*/ 773 w 1179"/>
                <a:gd name="T1" fmla="*/ 51 h 3319"/>
                <a:gd name="T2" fmla="*/ 599 w 1179"/>
                <a:gd name="T3" fmla="*/ 209 h 3319"/>
                <a:gd name="T4" fmla="*/ 447 w 1179"/>
                <a:gd name="T5" fmla="*/ 386 h 3319"/>
                <a:gd name="T6" fmla="*/ 319 w 1179"/>
                <a:gd name="T7" fmla="*/ 580 h 3319"/>
                <a:gd name="T8" fmla="*/ 215 w 1179"/>
                <a:gd name="T9" fmla="*/ 787 h 3319"/>
                <a:gd name="T10" fmla="*/ 138 w 1179"/>
                <a:gd name="T11" fmla="*/ 1008 h 3319"/>
                <a:gd name="T12" fmla="*/ 87 w 1179"/>
                <a:gd name="T13" fmla="*/ 1237 h 3319"/>
                <a:gd name="T14" fmla="*/ 66 w 1179"/>
                <a:gd name="T15" fmla="*/ 1474 h 3319"/>
                <a:gd name="T16" fmla="*/ 72 w 1179"/>
                <a:gd name="T17" fmla="*/ 1708 h 3319"/>
                <a:gd name="T18" fmla="*/ 109 w 1179"/>
                <a:gd name="T19" fmla="*/ 1940 h 3319"/>
                <a:gd name="T20" fmla="*/ 173 w 1179"/>
                <a:gd name="T21" fmla="*/ 2165 h 3319"/>
                <a:gd name="T22" fmla="*/ 266 w 1179"/>
                <a:gd name="T23" fmla="*/ 2382 h 3319"/>
                <a:gd name="T24" fmla="*/ 385 w 1179"/>
                <a:gd name="T25" fmla="*/ 2586 h 3319"/>
                <a:gd name="T26" fmla="*/ 528 w 1179"/>
                <a:gd name="T27" fmla="*/ 2773 h 3319"/>
                <a:gd name="T28" fmla="*/ 692 w 1179"/>
                <a:gd name="T29" fmla="*/ 2941 h 3319"/>
                <a:gd name="T30" fmla="*/ 874 w 1179"/>
                <a:gd name="T31" fmla="*/ 3086 h 3319"/>
                <a:gd name="T32" fmla="*/ 1075 w 1179"/>
                <a:gd name="T33" fmla="*/ 3209 h 3319"/>
                <a:gd name="T34" fmla="*/ 1153 w 1179"/>
                <a:gd name="T35" fmla="*/ 3319 h 3319"/>
                <a:gd name="T36" fmla="*/ 959 w 1179"/>
                <a:gd name="T37" fmla="*/ 3218 h 3319"/>
                <a:gd name="T38" fmla="*/ 778 w 1179"/>
                <a:gd name="T39" fmla="*/ 3096 h 3319"/>
                <a:gd name="T40" fmla="*/ 613 w 1179"/>
                <a:gd name="T41" fmla="*/ 2956 h 3319"/>
                <a:gd name="T42" fmla="*/ 464 w 1179"/>
                <a:gd name="T43" fmla="*/ 2798 h 3319"/>
                <a:gd name="T44" fmla="*/ 332 w 1179"/>
                <a:gd name="T45" fmla="*/ 2622 h 3319"/>
                <a:gd name="T46" fmla="*/ 209 w 1179"/>
                <a:gd name="T47" fmla="*/ 2410 h 3319"/>
                <a:gd name="T48" fmla="*/ 113 w 1179"/>
                <a:gd name="T49" fmla="*/ 2186 h 3319"/>
                <a:gd name="T50" fmla="*/ 46 w 1179"/>
                <a:gd name="T51" fmla="*/ 1953 h 3319"/>
                <a:gd name="T52" fmla="*/ 8 w 1179"/>
                <a:gd name="T53" fmla="*/ 1715 h 3319"/>
                <a:gd name="T54" fmla="*/ 0 w 1179"/>
                <a:gd name="T55" fmla="*/ 1471 h 3319"/>
                <a:gd name="T56" fmla="*/ 24 w 1179"/>
                <a:gd name="T57" fmla="*/ 1228 h 3319"/>
                <a:gd name="T58" fmla="*/ 71 w 1179"/>
                <a:gd name="T59" fmla="*/ 1008 h 3319"/>
                <a:gd name="T60" fmla="*/ 142 w 1179"/>
                <a:gd name="T61" fmla="*/ 796 h 3319"/>
                <a:gd name="T62" fmla="*/ 236 w 1179"/>
                <a:gd name="T63" fmla="*/ 595 h 3319"/>
                <a:gd name="T64" fmla="*/ 353 w 1179"/>
                <a:gd name="T65" fmla="*/ 407 h 3319"/>
                <a:gd name="T66" fmla="*/ 490 w 1179"/>
                <a:gd name="T67" fmla="*/ 231 h 3319"/>
                <a:gd name="T68" fmla="*/ 647 w 1179"/>
                <a:gd name="T69" fmla="*/ 73 h 3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79" h="3319">
                  <a:moveTo>
                    <a:pt x="733" y="0"/>
                  </a:moveTo>
                  <a:lnTo>
                    <a:pt x="773" y="51"/>
                  </a:lnTo>
                  <a:lnTo>
                    <a:pt x="684" y="127"/>
                  </a:lnTo>
                  <a:lnTo>
                    <a:pt x="599" y="209"/>
                  </a:lnTo>
                  <a:lnTo>
                    <a:pt x="520" y="295"/>
                  </a:lnTo>
                  <a:lnTo>
                    <a:pt x="447" y="386"/>
                  </a:lnTo>
                  <a:lnTo>
                    <a:pt x="380" y="480"/>
                  </a:lnTo>
                  <a:lnTo>
                    <a:pt x="319" y="580"/>
                  </a:lnTo>
                  <a:lnTo>
                    <a:pt x="265" y="682"/>
                  </a:lnTo>
                  <a:lnTo>
                    <a:pt x="215" y="787"/>
                  </a:lnTo>
                  <a:lnTo>
                    <a:pt x="173" y="895"/>
                  </a:lnTo>
                  <a:lnTo>
                    <a:pt x="138" y="1008"/>
                  </a:lnTo>
                  <a:lnTo>
                    <a:pt x="109" y="1122"/>
                  </a:lnTo>
                  <a:lnTo>
                    <a:pt x="87" y="1237"/>
                  </a:lnTo>
                  <a:lnTo>
                    <a:pt x="72" y="1356"/>
                  </a:lnTo>
                  <a:lnTo>
                    <a:pt x="66" y="1474"/>
                  </a:lnTo>
                  <a:lnTo>
                    <a:pt x="66" y="1592"/>
                  </a:lnTo>
                  <a:lnTo>
                    <a:pt x="72" y="1708"/>
                  </a:lnTo>
                  <a:lnTo>
                    <a:pt x="87" y="1825"/>
                  </a:lnTo>
                  <a:lnTo>
                    <a:pt x="109" y="1940"/>
                  </a:lnTo>
                  <a:lnTo>
                    <a:pt x="138" y="2053"/>
                  </a:lnTo>
                  <a:lnTo>
                    <a:pt x="173" y="2165"/>
                  </a:lnTo>
                  <a:lnTo>
                    <a:pt x="216" y="2274"/>
                  </a:lnTo>
                  <a:lnTo>
                    <a:pt x="266" y="2382"/>
                  </a:lnTo>
                  <a:lnTo>
                    <a:pt x="323" y="2485"/>
                  </a:lnTo>
                  <a:lnTo>
                    <a:pt x="385" y="2586"/>
                  </a:lnTo>
                  <a:lnTo>
                    <a:pt x="454" y="2683"/>
                  </a:lnTo>
                  <a:lnTo>
                    <a:pt x="528" y="2773"/>
                  </a:lnTo>
                  <a:lnTo>
                    <a:pt x="607" y="2859"/>
                  </a:lnTo>
                  <a:lnTo>
                    <a:pt x="692" y="2941"/>
                  </a:lnTo>
                  <a:lnTo>
                    <a:pt x="781" y="3017"/>
                  </a:lnTo>
                  <a:lnTo>
                    <a:pt x="874" y="3086"/>
                  </a:lnTo>
                  <a:lnTo>
                    <a:pt x="972" y="3150"/>
                  </a:lnTo>
                  <a:lnTo>
                    <a:pt x="1075" y="3209"/>
                  </a:lnTo>
                  <a:lnTo>
                    <a:pt x="1179" y="3260"/>
                  </a:lnTo>
                  <a:lnTo>
                    <a:pt x="1153" y="3319"/>
                  </a:lnTo>
                  <a:lnTo>
                    <a:pt x="1055" y="3272"/>
                  </a:lnTo>
                  <a:lnTo>
                    <a:pt x="959" y="3218"/>
                  </a:lnTo>
                  <a:lnTo>
                    <a:pt x="868" y="3159"/>
                  </a:lnTo>
                  <a:lnTo>
                    <a:pt x="778" y="3096"/>
                  </a:lnTo>
                  <a:lnTo>
                    <a:pt x="695" y="3028"/>
                  </a:lnTo>
                  <a:lnTo>
                    <a:pt x="613" y="2956"/>
                  </a:lnTo>
                  <a:lnTo>
                    <a:pt x="536" y="2879"/>
                  </a:lnTo>
                  <a:lnTo>
                    <a:pt x="464" y="2798"/>
                  </a:lnTo>
                  <a:lnTo>
                    <a:pt x="395" y="2712"/>
                  </a:lnTo>
                  <a:lnTo>
                    <a:pt x="332" y="2622"/>
                  </a:lnTo>
                  <a:lnTo>
                    <a:pt x="266" y="2518"/>
                  </a:lnTo>
                  <a:lnTo>
                    <a:pt x="209" y="2410"/>
                  </a:lnTo>
                  <a:lnTo>
                    <a:pt x="156" y="2299"/>
                  </a:lnTo>
                  <a:lnTo>
                    <a:pt x="113" y="2186"/>
                  </a:lnTo>
                  <a:lnTo>
                    <a:pt x="75" y="2071"/>
                  </a:lnTo>
                  <a:lnTo>
                    <a:pt x="46" y="1953"/>
                  </a:lnTo>
                  <a:lnTo>
                    <a:pt x="24" y="1835"/>
                  </a:lnTo>
                  <a:lnTo>
                    <a:pt x="8" y="1715"/>
                  </a:lnTo>
                  <a:lnTo>
                    <a:pt x="0" y="1593"/>
                  </a:lnTo>
                  <a:lnTo>
                    <a:pt x="0" y="1471"/>
                  </a:lnTo>
                  <a:lnTo>
                    <a:pt x="8" y="1350"/>
                  </a:lnTo>
                  <a:lnTo>
                    <a:pt x="24" y="1228"/>
                  </a:lnTo>
                  <a:lnTo>
                    <a:pt x="44" y="1117"/>
                  </a:lnTo>
                  <a:lnTo>
                    <a:pt x="71" y="1008"/>
                  </a:lnTo>
                  <a:lnTo>
                    <a:pt x="104" y="900"/>
                  </a:lnTo>
                  <a:lnTo>
                    <a:pt x="142" y="796"/>
                  </a:lnTo>
                  <a:lnTo>
                    <a:pt x="186" y="694"/>
                  </a:lnTo>
                  <a:lnTo>
                    <a:pt x="236" y="595"/>
                  </a:lnTo>
                  <a:lnTo>
                    <a:pt x="292" y="500"/>
                  </a:lnTo>
                  <a:lnTo>
                    <a:pt x="353" y="407"/>
                  </a:lnTo>
                  <a:lnTo>
                    <a:pt x="418" y="318"/>
                  </a:lnTo>
                  <a:lnTo>
                    <a:pt x="490" y="231"/>
                  </a:lnTo>
                  <a:lnTo>
                    <a:pt x="566" y="150"/>
                  </a:lnTo>
                  <a:lnTo>
                    <a:pt x="647" y="73"/>
                  </a:lnTo>
                  <a:lnTo>
                    <a:pt x="7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1708">
              <a:extLst>
                <a:ext uri="{FF2B5EF4-FFF2-40B4-BE49-F238E27FC236}">
                  <a16:creationId xmlns:a16="http://schemas.microsoft.com/office/drawing/2014/main" id="{FEA7159B-EB48-4E15-AF69-A918233A51D7}"/>
                </a:ext>
              </a:extLst>
            </p:cNvPr>
            <p:cNvSpPr>
              <a:spLocks/>
            </p:cNvSpPr>
            <p:nvPr/>
          </p:nvSpPr>
          <p:spPr bwMode="auto">
            <a:xfrm rot="18000000">
              <a:off x="2037378" y="1414224"/>
              <a:ext cx="5440361" cy="2967040"/>
            </a:xfrm>
            <a:custGeom>
              <a:avLst/>
              <a:gdLst>
                <a:gd name="T0" fmla="*/ 2009 w 3427"/>
                <a:gd name="T1" fmla="*/ 6 h 1869"/>
                <a:gd name="T2" fmla="*/ 2235 w 3427"/>
                <a:gd name="T3" fmla="*/ 37 h 1869"/>
                <a:gd name="T4" fmla="*/ 2457 w 3427"/>
                <a:gd name="T5" fmla="*/ 95 h 1869"/>
                <a:gd name="T6" fmla="*/ 2668 w 3427"/>
                <a:gd name="T7" fmla="*/ 177 h 1869"/>
                <a:gd name="T8" fmla="*/ 2864 w 3427"/>
                <a:gd name="T9" fmla="*/ 284 h 1869"/>
                <a:gd name="T10" fmla="*/ 3046 w 3427"/>
                <a:gd name="T11" fmla="*/ 414 h 1869"/>
                <a:gd name="T12" fmla="*/ 3213 w 3427"/>
                <a:gd name="T13" fmla="*/ 566 h 1869"/>
                <a:gd name="T14" fmla="*/ 3361 w 3427"/>
                <a:gd name="T15" fmla="*/ 738 h 1869"/>
                <a:gd name="T16" fmla="*/ 3374 w 3427"/>
                <a:gd name="T17" fmla="*/ 867 h 1869"/>
                <a:gd name="T18" fmla="*/ 3240 w 3427"/>
                <a:gd name="T19" fmla="*/ 692 h 1869"/>
                <a:gd name="T20" fmla="*/ 3088 w 3427"/>
                <a:gd name="T21" fmla="*/ 535 h 1869"/>
                <a:gd name="T22" fmla="*/ 2919 w 3427"/>
                <a:gd name="T23" fmla="*/ 400 h 1869"/>
                <a:gd name="T24" fmla="*/ 2736 w 3427"/>
                <a:gd name="T25" fmla="*/ 284 h 1869"/>
                <a:gd name="T26" fmla="*/ 2539 w 3427"/>
                <a:gd name="T27" fmla="*/ 193 h 1869"/>
                <a:gd name="T28" fmla="*/ 2331 w 3427"/>
                <a:gd name="T29" fmla="*/ 125 h 1869"/>
                <a:gd name="T30" fmla="*/ 2113 w 3427"/>
                <a:gd name="T31" fmla="*/ 82 h 1869"/>
                <a:gd name="T32" fmla="*/ 1895 w 3427"/>
                <a:gd name="T33" fmla="*/ 64 h 1869"/>
                <a:gd name="T34" fmla="*/ 1678 w 3427"/>
                <a:gd name="T35" fmla="*/ 75 h 1869"/>
                <a:gd name="T36" fmla="*/ 1465 w 3427"/>
                <a:gd name="T37" fmla="*/ 110 h 1869"/>
                <a:gd name="T38" fmla="*/ 1258 w 3427"/>
                <a:gd name="T39" fmla="*/ 172 h 1869"/>
                <a:gd name="T40" fmla="*/ 1058 w 3427"/>
                <a:gd name="T41" fmla="*/ 258 h 1869"/>
                <a:gd name="T42" fmla="*/ 868 w 3427"/>
                <a:gd name="T43" fmla="*/ 370 h 1869"/>
                <a:gd name="T44" fmla="*/ 688 w 3427"/>
                <a:gd name="T45" fmla="*/ 506 h 1869"/>
                <a:gd name="T46" fmla="*/ 531 w 3427"/>
                <a:gd name="T47" fmla="*/ 660 h 1869"/>
                <a:gd name="T48" fmla="*/ 393 w 3427"/>
                <a:gd name="T49" fmla="*/ 832 h 1869"/>
                <a:gd name="T50" fmla="*/ 278 w 3427"/>
                <a:gd name="T51" fmla="*/ 1019 h 1869"/>
                <a:gd name="T52" fmla="*/ 186 w 3427"/>
                <a:gd name="T53" fmla="*/ 1218 h 1869"/>
                <a:gd name="T54" fmla="*/ 120 w 3427"/>
                <a:gd name="T55" fmla="*/ 1428 h 1869"/>
                <a:gd name="T56" fmla="*/ 79 w 3427"/>
                <a:gd name="T57" fmla="*/ 1645 h 1869"/>
                <a:gd name="T58" fmla="*/ 65 w 3427"/>
                <a:gd name="T59" fmla="*/ 1869 h 1869"/>
                <a:gd name="T60" fmla="*/ 4 w 3427"/>
                <a:gd name="T61" fmla="*/ 1752 h 1869"/>
                <a:gd name="T62" fmla="*/ 33 w 3427"/>
                <a:gd name="T63" fmla="*/ 1523 h 1869"/>
                <a:gd name="T64" fmla="*/ 88 w 3427"/>
                <a:gd name="T65" fmla="*/ 1302 h 1869"/>
                <a:gd name="T66" fmla="*/ 171 w 3427"/>
                <a:gd name="T67" fmla="*/ 1090 h 1869"/>
                <a:gd name="T68" fmla="*/ 278 w 3427"/>
                <a:gd name="T69" fmla="*/ 889 h 1869"/>
                <a:gd name="T70" fmla="*/ 409 w 3427"/>
                <a:gd name="T71" fmla="*/ 705 h 1869"/>
                <a:gd name="T72" fmla="*/ 562 w 3427"/>
                <a:gd name="T73" fmla="*/ 535 h 1869"/>
                <a:gd name="T74" fmla="*/ 737 w 3427"/>
                <a:gd name="T75" fmla="*/ 384 h 1869"/>
                <a:gd name="T76" fmla="*/ 929 w 3427"/>
                <a:gd name="T77" fmla="*/ 256 h 1869"/>
                <a:gd name="T78" fmla="*/ 1131 w 3427"/>
                <a:gd name="T79" fmla="*/ 152 h 1869"/>
                <a:gd name="T80" fmla="*/ 1342 w 3427"/>
                <a:gd name="T81" fmla="*/ 76 h 1869"/>
                <a:gd name="T82" fmla="*/ 1561 w 3427"/>
                <a:gd name="T83" fmla="*/ 25 h 1869"/>
                <a:gd name="T84" fmla="*/ 1783 w 3427"/>
                <a:gd name="T85" fmla="*/ 2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27" h="1869">
                  <a:moveTo>
                    <a:pt x="1896" y="0"/>
                  </a:moveTo>
                  <a:lnTo>
                    <a:pt x="2009" y="6"/>
                  </a:lnTo>
                  <a:lnTo>
                    <a:pt x="2123" y="17"/>
                  </a:lnTo>
                  <a:lnTo>
                    <a:pt x="2235" y="37"/>
                  </a:lnTo>
                  <a:lnTo>
                    <a:pt x="2348" y="62"/>
                  </a:lnTo>
                  <a:lnTo>
                    <a:pt x="2457" y="95"/>
                  </a:lnTo>
                  <a:lnTo>
                    <a:pt x="2564" y="133"/>
                  </a:lnTo>
                  <a:lnTo>
                    <a:pt x="2668" y="177"/>
                  </a:lnTo>
                  <a:lnTo>
                    <a:pt x="2767" y="228"/>
                  </a:lnTo>
                  <a:lnTo>
                    <a:pt x="2864" y="284"/>
                  </a:lnTo>
                  <a:lnTo>
                    <a:pt x="2957" y="346"/>
                  </a:lnTo>
                  <a:lnTo>
                    <a:pt x="3046" y="414"/>
                  </a:lnTo>
                  <a:lnTo>
                    <a:pt x="3131" y="487"/>
                  </a:lnTo>
                  <a:lnTo>
                    <a:pt x="3213" y="566"/>
                  </a:lnTo>
                  <a:lnTo>
                    <a:pt x="3289" y="650"/>
                  </a:lnTo>
                  <a:lnTo>
                    <a:pt x="3361" y="738"/>
                  </a:lnTo>
                  <a:lnTo>
                    <a:pt x="3427" y="832"/>
                  </a:lnTo>
                  <a:lnTo>
                    <a:pt x="3374" y="867"/>
                  </a:lnTo>
                  <a:lnTo>
                    <a:pt x="3309" y="777"/>
                  </a:lnTo>
                  <a:lnTo>
                    <a:pt x="3240" y="692"/>
                  </a:lnTo>
                  <a:lnTo>
                    <a:pt x="3167" y="611"/>
                  </a:lnTo>
                  <a:lnTo>
                    <a:pt x="3088" y="535"/>
                  </a:lnTo>
                  <a:lnTo>
                    <a:pt x="3006" y="465"/>
                  </a:lnTo>
                  <a:lnTo>
                    <a:pt x="2919" y="400"/>
                  </a:lnTo>
                  <a:lnTo>
                    <a:pt x="2830" y="339"/>
                  </a:lnTo>
                  <a:lnTo>
                    <a:pt x="2736" y="284"/>
                  </a:lnTo>
                  <a:lnTo>
                    <a:pt x="2640" y="236"/>
                  </a:lnTo>
                  <a:lnTo>
                    <a:pt x="2539" y="193"/>
                  </a:lnTo>
                  <a:lnTo>
                    <a:pt x="2437" y="156"/>
                  </a:lnTo>
                  <a:lnTo>
                    <a:pt x="2331" y="125"/>
                  </a:lnTo>
                  <a:lnTo>
                    <a:pt x="2223" y="100"/>
                  </a:lnTo>
                  <a:lnTo>
                    <a:pt x="2113" y="82"/>
                  </a:lnTo>
                  <a:lnTo>
                    <a:pt x="2005" y="70"/>
                  </a:lnTo>
                  <a:lnTo>
                    <a:pt x="1895" y="64"/>
                  </a:lnTo>
                  <a:lnTo>
                    <a:pt x="1786" y="67"/>
                  </a:lnTo>
                  <a:lnTo>
                    <a:pt x="1678" y="75"/>
                  </a:lnTo>
                  <a:lnTo>
                    <a:pt x="1571" y="89"/>
                  </a:lnTo>
                  <a:lnTo>
                    <a:pt x="1465" y="110"/>
                  </a:lnTo>
                  <a:lnTo>
                    <a:pt x="1360" y="138"/>
                  </a:lnTo>
                  <a:lnTo>
                    <a:pt x="1258" y="172"/>
                  </a:lnTo>
                  <a:lnTo>
                    <a:pt x="1157" y="212"/>
                  </a:lnTo>
                  <a:lnTo>
                    <a:pt x="1058" y="258"/>
                  </a:lnTo>
                  <a:lnTo>
                    <a:pt x="961" y="311"/>
                  </a:lnTo>
                  <a:lnTo>
                    <a:pt x="868" y="370"/>
                  </a:lnTo>
                  <a:lnTo>
                    <a:pt x="776" y="435"/>
                  </a:lnTo>
                  <a:lnTo>
                    <a:pt x="688" y="506"/>
                  </a:lnTo>
                  <a:lnTo>
                    <a:pt x="607" y="580"/>
                  </a:lnTo>
                  <a:lnTo>
                    <a:pt x="531" y="660"/>
                  </a:lnTo>
                  <a:lnTo>
                    <a:pt x="459" y="744"/>
                  </a:lnTo>
                  <a:lnTo>
                    <a:pt x="393" y="832"/>
                  </a:lnTo>
                  <a:lnTo>
                    <a:pt x="333" y="924"/>
                  </a:lnTo>
                  <a:lnTo>
                    <a:pt x="278" y="1019"/>
                  </a:lnTo>
                  <a:lnTo>
                    <a:pt x="230" y="1117"/>
                  </a:lnTo>
                  <a:lnTo>
                    <a:pt x="186" y="1218"/>
                  </a:lnTo>
                  <a:lnTo>
                    <a:pt x="150" y="1322"/>
                  </a:lnTo>
                  <a:lnTo>
                    <a:pt x="120" y="1428"/>
                  </a:lnTo>
                  <a:lnTo>
                    <a:pt x="96" y="1535"/>
                  </a:lnTo>
                  <a:lnTo>
                    <a:pt x="79" y="1645"/>
                  </a:lnTo>
                  <a:lnTo>
                    <a:pt x="68" y="1756"/>
                  </a:lnTo>
                  <a:lnTo>
                    <a:pt x="65" y="1869"/>
                  </a:lnTo>
                  <a:lnTo>
                    <a:pt x="0" y="1869"/>
                  </a:lnTo>
                  <a:lnTo>
                    <a:pt x="4" y="1752"/>
                  </a:lnTo>
                  <a:lnTo>
                    <a:pt x="15" y="1637"/>
                  </a:lnTo>
                  <a:lnTo>
                    <a:pt x="33" y="1523"/>
                  </a:lnTo>
                  <a:lnTo>
                    <a:pt x="58" y="1412"/>
                  </a:lnTo>
                  <a:lnTo>
                    <a:pt x="88" y="1302"/>
                  </a:lnTo>
                  <a:lnTo>
                    <a:pt x="126" y="1195"/>
                  </a:lnTo>
                  <a:lnTo>
                    <a:pt x="171" y="1090"/>
                  </a:lnTo>
                  <a:lnTo>
                    <a:pt x="222" y="989"/>
                  </a:lnTo>
                  <a:lnTo>
                    <a:pt x="278" y="889"/>
                  </a:lnTo>
                  <a:lnTo>
                    <a:pt x="341" y="795"/>
                  </a:lnTo>
                  <a:lnTo>
                    <a:pt x="409" y="705"/>
                  </a:lnTo>
                  <a:lnTo>
                    <a:pt x="482" y="617"/>
                  </a:lnTo>
                  <a:lnTo>
                    <a:pt x="562" y="535"/>
                  </a:lnTo>
                  <a:lnTo>
                    <a:pt x="646" y="457"/>
                  </a:lnTo>
                  <a:lnTo>
                    <a:pt x="737" y="384"/>
                  </a:lnTo>
                  <a:lnTo>
                    <a:pt x="831" y="316"/>
                  </a:lnTo>
                  <a:lnTo>
                    <a:pt x="929" y="256"/>
                  </a:lnTo>
                  <a:lnTo>
                    <a:pt x="1029" y="201"/>
                  </a:lnTo>
                  <a:lnTo>
                    <a:pt x="1131" y="152"/>
                  </a:lnTo>
                  <a:lnTo>
                    <a:pt x="1236" y="112"/>
                  </a:lnTo>
                  <a:lnTo>
                    <a:pt x="1342" y="76"/>
                  </a:lnTo>
                  <a:lnTo>
                    <a:pt x="1451" y="47"/>
                  </a:lnTo>
                  <a:lnTo>
                    <a:pt x="1561" y="25"/>
                  </a:lnTo>
                  <a:lnTo>
                    <a:pt x="1672" y="11"/>
                  </a:lnTo>
                  <a:lnTo>
                    <a:pt x="1783" y="2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BE78FFF0-29A9-4BEB-9C01-AA65C63F636D}"/>
              </a:ext>
            </a:extLst>
          </p:cNvPr>
          <p:cNvGrpSpPr/>
          <p:nvPr/>
        </p:nvGrpSpPr>
        <p:grpSpPr>
          <a:xfrm>
            <a:off x="8283684" y="-211015"/>
            <a:ext cx="3975852" cy="7467592"/>
            <a:chOff x="8243223" y="-278296"/>
            <a:chExt cx="4047495" cy="7602154"/>
          </a:xfrm>
          <a:solidFill>
            <a:schemeClr val="accent1">
              <a:alpha val="8000"/>
            </a:schemeClr>
          </a:solidFill>
        </p:grpSpPr>
        <p:sp>
          <p:nvSpPr>
            <p:cNvPr id="1298" name="Freeform 6">
              <a:extLst>
                <a:ext uri="{FF2B5EF4-FFF2-40B4-BE49-F238E27FC236}">
                  <a16:creationId xmlns:a16="http://schemas.microsoft.com/office/drawing/2014/main" id="{746C73CE-68C3-40D9-AFD9-0316F60512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13876" y="3067548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5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5 w 139"/>
                <a:gd name="T15" fmla="*/ 129 h 135"/>
                <a:gd name="T16" fmla="*/ 70 w 139"/>
                <a:gd name="T17" fmla="*/ 135 h 135"/>
                <a:gd name="T18" fmla="*/ 44 w 139"/>
                <a:gd name="T19" fmla="*/ 129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5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5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9" name="Freeform 7">
              <a:extLst>
                <a:ext uri="{FF2B5EF4-FFF2-40B4-BE49-F238E27FC236}">
                  <a16:creationId xmlns:a16="http://schemas.microsoft.com/office/drawing/2014/main" id="{A382AD2A-0917-4F63-8EA0-923FF815F6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91489" y="2957140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5 w 139"/>
                <a:gd name="T3" fmla="*/ 6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5 h 135"/>
                <a:gd name="T12" fmla="*/ 119 w 139"/>
                <a:gd name="T13" fmla="*/ 115 h 135"/>
                <a:gd name="T14" fmla="*/ 95 w 139"/>
                <a:gd name="T15" fmla="*/ 130 h 135"/>
                <a:gd name="T16" fmla="*/ 70 w 139"/>
                <a:gd name="T17" fmla="*/ 135 h 135"/>
                <a:gd name="T18" fmla="*/ 44 w 139"/>
                <a:gd name="T19" fmla="*/ 130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6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9" y="115"/>
                  </a:lnTo>
                  <a:lnTo>
                    <a:pt x="95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0" name="Freeform 8">
              <a:extLst>
                <a:ext uri="{FF2B5EF4-FFF2-40B4-BE49-F238E27FC236}">
                  <a16:creationId xmlns:a16="http://schemas.microsoft.com/office/drawing/2014/main" id="{88D9BA0C-F1A9-477C-BF7C-C37E3A9DD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65079" y="327076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30 h 135"/>
                <a:gd name="T16" fmla="*/ 66 w 135"/>
                <a:gd name="T17" fmla="*/ 135 h 135"/>
                <a:gd name="T18" fmla="*/ 40 w 135"/>
                <a:gd name="T19" fmla="*/ 130 h 135"/>
                <a:gd name="T20" fmla="*/ 17 w 135"/>
                <a:gd name="T21" fmla="*/ 115 h 135"/>
                <a:gd name="T22" fmla="*/ 3 w 135"/>
                <a:gd name="T23" fmla="*/ 92 h 135"/>
                <a:gd name="T24" fmla="*/ 0 w 135"/>
                <a:gd name="T25" fmla="*/ 66 h 135"/>
                <a:gd name="T26" fmla="*/ 3 w 135"/>
                <a:gd name="T27" fmla="*/ 40 h 135"/>
                <a:gd name="T28" fmla="*/ 17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1" name="Freeform 9">
              <a:extLst>
                <a:ext uri="{FF2B5EF4-FFF2-40B4-BE49-F238E27FC236}">
                  <a16:creationId xmlns:a16="http://schemas.microsoft.com/office/drawing/2014/main" id="{ECC10DE3-94EA-4C2A-89A9-45DF92ADE4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50664" y="3000343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3 w 135"/>
                <a:gd name="T7" fmla="*/ 41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2" name="Freeform 10">
              <a:extLst>
                <a:ext uri="{FF2B5EF4-FFF2-40B4-BE49-F238E27FC236}">
                  <a16:creationId xmlns:a16="http://schemas.microsoft.com/office/drawing/2014/main" id="{9B9E41F8-50E2-435E-9996-13E500CF35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90674" y="2832331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5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2 w 136"/>
                <a:gd name="T15" fmla="*/ 129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0 w 136"/>
                <a:gd name="T31" fmla="*/ 5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3" name="Freeform 11">
              <a:extLst>
                <a:ext uri="{FF2B5EF4-FFF2-40B4-BE49-F238E27FC236}">
                  <a16:creationId xmlns:a16="http://schemas.microsoft.com/office/drawing/2014/main" id="{E568647E-0AF6-470C-8F09-D47F59D0EC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05890" y="2779527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4" name="Freeform 12">
              <a:extLst>
                <a:ext uri="{FF2B5EF4-FFF2-40B4-BE49-F238E27FC236}">
                  <a16:creationId xmlns:a16="http://schemas.microsoft.com/office/drawing/2014/main" id="{8B49ED00-2361-4547-8C56-7BF7E7548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4686" y="3489179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3 h 136"/>
                <a:gd name="T4" fmla="*/ 116 w 136"/>
                <a:gd name="T5" fmla="*/ 17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3 w 136"/>
                <a:gd name="T15" fmla="*/ 130 h 136"/>
                <a:gd name="T16" fmla="*/ 70 w 136"/>
                <a:gd name="T17" fmla="*/ 136 h 136"/>
                <a:gd name="T18" fmla="*/ 41 w 136"/>
                <a:gd name="T19" fmla="*/ 130 h 136"/>
                <a:gd name="T20" fmla="*/ 21 w 136"/>
                <a:gd name="T21" fmla="*/ 115 h 136"/>
                <a:gd name="T22" fmla="*/ 6 w 136"/>
                <a:gd name="T23" fmla="*/ 92 h 136"/>
                <a:gd name="T24" fmla="*/ 0 w 136"/>
                <a:gd name="T25" fmla="*/ 66 h 136"/>
                <a:gd name="T26" fmla="*/ 6 w 136"/>
                <a:gd name="T27" fmla="*/ 41 h 136"/>
                <a:gd name="T28" fmla="*/ 21 w 136"/>
                <a:gd name="T29" fmla="*/ 17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3"/>
                  </a:lnTo>
                  <a:lnTo>
                    <a:pt x="116" y="17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6"/>
                  </a:lnTo>
                  <a:lnTo>
                    <a:pt x="41" y="130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1"/>
                  </a:lnTo>
                  <a:lnTo>
                    <a:pt x="21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5" name="Freeform 13">
              <a:extLst>
                <a:ext uri="{FF2B5EF4-FFF2-40B4-BE49-F238E27FC236}">
                  <a16:creationId xmlns:a16="http://schemas.microsoft.com/office/drawing/2014/main" id="{B0316024-D6D7-4084-A029-950C9FD389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9871" y="3406773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3 h 138"/>
                <a:gd name="T16" fmla="*/ 69 w 138"/>
                <a:gd name="T17" fmla="*/ 138 h 138"/>
                <a:gd name="T18" fmla="*/ 43 w 138"/>
                <a:gd name="T19" fmla="*/ 133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Freeform 14">
              <a:extLst>
                <a:ext uri="{FF2B5EF4-FFF2-40B4-BE49-F238E27FC236}">
                  <a16:creationId xmlns:a16="http://schemas.microsoft.com/office/drawing/2014/main" id="{D2EBAF6F-277D-4110-9898-C8709BBAAC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33863" y="3219559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3 h 136"/>
                <a:gd name="T4" fmla="*/ 115 w 136"/>
                <a:gd name="T5" fmla="*/ 18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6 w 136"/>
                <a:gd name="T27" fmla="*/ 41 h 136"/>
                <a:gd name="T28" fmla="*/ 20 w 136"/>
                <a:gd name="T29" fmla="*/ 18 h 136"/>
                <a:gd name="T30" fmla="*/ 40 w 136"/>
                <a:gd name="T31" fmla="*/ 3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3"/>
                  </a:lnTo>
                  <a:lnTo>
                    <a:pt x="115" y="18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6" y="41"/>
                  </a:lnTo>
                  <a:lnTo>
                    <a:pt x="20" y="18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7" name="Freeform 15">
              <a:extLst>
                <a:ext uri="{FF2B5EF4-FFF2-40B4-BE49-F238E27FC236}">
                  <a16:creationId xmlns:a16="http://schemas.microsoft.com/office/drawing/2014/main" id="{EF092A4B-B061-4C71-BBED-DA4DEE7EC7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84252" y="2933938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6 w 136"/>
                <a:gd name="T15" fmla="*/ 129 h 135"/>
                <a:gd name="T16" fmla="*/ 70 w 136"/>
                <a:gd name="T17" fmla="*/ 135 h 135"/>
                <a:gd name="T18" fmla="*/ 44 w 136"/>
                <a:gd name="T19" fmla="*/ 129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8" name="Freeform 16">
              <a:extLst>
                <a:ext uri="{FF2B5EF4-FFF2-40B4-BE49-F238E27FC236}">
                  <a16:creationId xmlns:a16="http://schemas.microsoft.com/office/drawing/2014/main" id="{888A2B1B-6DA1-4C93-9190-5985C2933C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09061" y="2749125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0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0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Freeform 17">
              <a:extLst>
                <a:ext uri="{FF2B5EF4-FFF2-40B4-BE49-F238E27FC236}">
                  <a16:creationId xmlns:a16="http://schemas.microsoft.com/office/drawing/2014/main" id="{06A21B25-5F56-47AF-A558-3BC6B9287F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97875" y="2631516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5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4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0" name="Freeform 18">
              <a:extLst>
                <a:ext uri="{FF2B5EF4-FFF2-40B4-BE49-F238E27FC236}">
                  <a16:creationId xmlns:a16="http://schemas.microsoft.com/office/drawing/2014/main" id="{4469F86B-F552-4338-A8A6-342031459D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00275" y="3616388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6 h 216"/>
                <a:gd name="T6" fmla="*/ 202 w 216"/>
                <a:gd name="T7" fmla="*/ 49 h 216"/>
                <a:gd name="T8" fmla="*/ 213 w 216"/>
                <a:gd name="T9" fmla="*/ 81 h 216"/>
                <a:gd name="T10" fmla="*/ 216 w 216"/>
                <a:gd name="T11" fmla="*/ 115 h 216"/>
                <a:gd name="T12" fmla="*/ 210 w 216"/>
                <a:gd name="T13" fmla="*/ 150 h 216"/>
                <a:gd name="T14" fmla="*/ 190 w 216"/>
                <a:gd name="T15" fmla="*/ 179 h 216"/>
                <a:gd name="T16" fmla="*/ 164 w 216"/>
                <a:gd name="T17" fmla="*/ 202 h 216"/>
                <a:gd name="T18" fmla="*/ 135 w 216"/>
                <a:gd name="T19" fmla="*/ 213 h 216"/>
                <a:gd name="T20" fmla="*/ 101 w 216"/>
                <a:gd name="T21" fmla="*/ 216 h 216"/>
                <a:gd name="T22" fmla="*/ 66 w 216"/>
                <a:gd name="T23" fmla="*/ 210 h 216"/>
                <a:gd name="T24" fmla="*/ 37 w 216"/>
                <a:gd name="T25" fmla="*/ 190 h 216"/>
                <a:gd name="T26" fmla="*/ 14 w 216"/>
                <a:gd name="T27" fmla="*/ 164 h 216"/>
                <a:gd name="T28" fmla="*/ 3 w 216"/>
                <a:gd name="T29" fmla="*/ 135 h 216"/>
                <a:gd name="T30" fmla="*/ 0 w 216"/>
                <a:gd name="T31" fmla="*/ 101 h 216"/>
                <a:gd name="T32" fmla="*/ 8 w 216"/>
                <a:gd name="T33" fmla="*/ 66 h 216"/>
                <a:gd name="T34" fmla="*/ 26 w 216"/>
                <a:gd name="T35" fmla="*/ 37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1" name="Freeform 19">
              <a:extLst>
                <a:ext uri="{FF2B5EF4-FFF2-40B4-BE49-F238E27FC236}">
                  <a16:creationId xmlns:a16="http://schemas.microsoft.com/office/drawing/2014/main" id="{5265DEC2-3264-492D-9B8F-357D9CFCCA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36263" y="3545182"/>
              <a:ext cx="108808" cy="108008"/>
            </a:xfrm>
            <a:custGeom>
              <a:avLst/>
              <a:gdLst>
                <a:gd name="T0" fmla="*/ 69 w 136"/>
                <a:gd name="T1" fmla="*/ 0 h 135"/>
                <a:gd name="T2" fmla="*/ 95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9 h 135"/>
                <a:gd name="T10" fmla="*/ 130 w 136"/>
                <a:gd name="T11" fmla="*/ 95 h 135"/>
                <a:gd name="T12" fmla="*/ 116 w 136"/>
                <a:gd name="T13" fmla="*/ 118 h 135"/>
                <a:gd name="T14" fmla="*/ 95 w 136"/>
                <a:gd name="T15" fmla="*/ 133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8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3 w 136"/>
                <a:gd name="T31" fmla="*/ 6 h 135"/>
                <a:gd name="T32" fmla="*/ 69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9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2" name="Freeform 20">
              <a:extLst>
                <a:ext uri="{FF2B5EF4-FFF2-40B4-BE49-F238E27FC236}">
                  <a16:creationId xmlns:a16="http://schemas.microsoft.com/office/drawing/2014/main" id="{90E0A660-F3AE-4025-A4B1-FB7AEBDF9D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852" y="3369970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6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9 h 135"/>
                <a:gd name="T10" fmla="*/ 133 w 139"/>
                <a:gd name="T11" fmla="*/ 95 h 135"/>
                <a:gd name="T12" fmla="*/ 118 w 139"/>
                <a:gd name="T13" fmla="*/ 118 h 135"/>
                <a:gd name="T14" fmla="*/ 95 w 139"/>
                <a:gd name="T15" fmla="*/ 133 h 135"/>
                <a:gd name="T16" fmla="*/ 69 w 139"/>
                <a:gd name="T17" fmla="*/ 135 h 135"/>
                <a:gd name="T18" fmla="*/ 44 w 139"/>
                <a:gd name="T19" fmla="*/ 133 h 135"/>
                <a:gd name="T20" fmla="*/ 20 w 139"/>
                <a:gd name="T21" fmla="*/ 118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4 w 139"/>
                <a:gd name="T31" fmla="*/ 6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4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3" name="Freeform 21">
              <a:extLst>
                <a:ext uri="{FF2B5EF4-FFF2-40B4-BE49-F238E27FC236}">
                  <a16:creationId xmlns:a16="http://schemas.microsoft.com/office/drawing/2014/main" id="{6FAB81DD-B9E8-4E9A-A6C7-66F222F4DCA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45049" y="3153154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30 h 135"/>
                <a:gd name="T16" fmla="*/ 70 w 136"/>
                <a:gd name="T17" fmla="*/ 135 h 135"/>
                <a:gd name="T18" fmla="*/ 44 w 136"/>
                <a:gd name="T19" fmla="*/ 130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4" name="Freeform 22">
              <a:extLst>
                <a:ext uri="{FF2B5EF4-FFF2-40B4-BE49-F238E27FC236}">
                  <a16:creationId xmlns:a16="http://schemas.microsoft.com/office/drawing/2014/main" id="{9DB558EE-DB2E-404D-AE52-96F38A13D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17840" y="2866733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2 w 136"/>
                <a:gd name="T15" fmla="*/ 130 h 136"/>
                <a:gd name="T16" fmla="*/ 66 w 136"/>
                <a:gd name="T17" fmla="*/ 136 h 136"/>
                <a:gd name="T18" fmla="*/ 40 w 136"/>
                <a:gd name="T19" fmla="*/ 130 h 136"/>
                <a:gd name="T20" fmla="*/ 17 w 136"/>
                <a:gd name="T21" fmla="*/ 116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4 h 136"/>
                <a:gd name="T28" fmla="*/ 17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6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4"/>
                  </a:lnTo>
                  <a:lnTo>
                    <a:pt x="17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5" name="Freeform 23">
              <a:extLst>
                <a:ext uri="{FF2B5EF4-FFF2-40B4-BE49-F238E27FC236}">
                  <a16:creationId xmlns:a16="http://schemas.microsoft.com/office/drawing/2014/main" id="{027E977C-FD46-4CAE-85DE-9B289FAAB0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01046" y="264111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6" name="Freeform 24">
              <a:extLst>
                <a:ext uri="{FF2B5EF4-FFF2-40B4-BE49-F238E27FC236}">
                  <a16:creationId xmlns:a16="http://schemas.microsoft.com/office/drawing/2014/main" id="{0EA58E74-CFD5-4A9E-9D04-C154201AE5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9858" y="249550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7" name="Freeform 25">
              <a:extLst>
                <a:ext uri="{FF2B5EF4-FFF2-40B4-BE49-F238E27FC236}">
                  <a16:creationId xmlns:a16="http://schemas.microsoft.com/office/drawing/2014/main" id="{5DA54CEC-390D-48B6-8BB7-CCFE8D0D25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74673" y="240830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8" name="Freeform 26">
              <a:extLst>
                <a:ext uri="{FF2B5EF4-FFF2-40B4-BE49-F238E27FC236}">
                  <a16:creationId xmlns:a16="http://schemas.microsoft.com/office/drawing/2014/main" id="{A2B81B14-0A8E-403C-8CB1-44CE9BB77D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30692" y="2421901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2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6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1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2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9" name="Freeform 27">
              <a:extLst>
                <a:ext uri="{FF2B5EF4-FFF2-40B4-BE49-F238E27FC236}">
                  <a16:creationId xmlns:a16="http://schemas.microsoft.com/office/drawing/2014/main" id="{F9B0FC67-BC33-486D-B3F2-EFF948C4C2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147507" y="2472304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3 h 136"/>
                <a:gd name="T4" fmla="*/ 116 w 136"/>
                <a:gd name="T5" fmla="*/ 17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2 w 136"/>
                <a:gd name="T15" fmla="*/ 130 h 136"/>
                <a:gd name="T16" fmla="*/ 69 w 136"/>
                <a:gd name="T17" fmla="*/ 136 h 136"/>
                <a:gd name="T18" fmla="*/ 41 w 136"/>
                <a:gd name="T19" fmla="*/ 130 h 136"/>
                <a:gd name="T20" fmla="*/ 18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1 h 136"/>
                <a:gd name="T28" fmla="*/ 18 w 136"/>
                <a:gd name="T29" fmla="*/ 17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3"/>
                  </a:lnTo>
                  <a:lnTo>
                    <a:pt x="116" y="17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1" y="130"/>
                  </a:lnTo>
                  <a:lnTo>
                    <a:pt x="18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1"/>
                  </a:lnTo>
                  <a:lnTo>
                    <a:pt x="18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0" name="Freeform 28">
              <a:extLst>
                <a:ext uri="{FF2B5EF4-FFF2-40B4-BE49-F238E27FC236}">
                  <a16:creationId xmlns:a16="http://schemas.microsoft.com/office/drawing/2014/main" id="{BAB0983D-2DCC-4678-AC5E-8351983FB4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18698" y="379400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1" name="Freeform 29">
              <a:extLst>
                <a:ext uri="{FF2B5EF4-FFF2-40B4-BE49-F238E27FC236}">
                  <a16:creationId xmlns:a16="http://schemas.microsoft.com/office/drawing/2014/main" id="{22C48EF5-B110-468D-85D5-8CDEC4F1D5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97082" y="3812402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2" name="Freeform 30">
              <a:extLst>
                <a:ext uri="{FF2B5EF4-FFF2-40B4-BE49-F238E27FC236}">
                  <a16:creationId xmlns:a16="http://schemas.microsoft.com/office/drawing/2014/main" id="{FA8C069A-2592-473C-94CF-396879973B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80266" y="3763599"/>
              <a:ext cx="172813" cy="173613"/>
            </a:xfrm>
            <a:custGeom>
              <a:avLst/>
              <a:gdLst>
                <a:gd name="T0" fmla="*/ 115 w 216"/>
                <a:gd name="T1" fmla="*/ 0 h 217"/>
                <a:gd name="T2" fmla="*/ 150 w 216"/>
                <a:gd name="T3" fmla="*/ 6 h 217"/>
                <a:gd name="T4" fmla="*/ 178 w 216"/>
                <a:gd name="T5" fmla="*/ 26 h 217"/>
                <a:gd name="T6" fmla="*/ 201 w 216"/>
                <a:gd name="T7" fmla="*/ 52 h 217"/>
                <a:gd name="T8" fmla="*/ 213 w 216"/>
                <a:gd name="T9" fmla="*/ 81 h 217"/>
                <a:gd name="T10" fmla="*/ 216 w 216"/>
                <a:gd name="T11" fmla="*/ 116 h 217"/>
                <a:gd name="T12" fmla="*/ 210 w 216"/>
                <a:gd name="T13" fmla="*/ 150 h 217"/>
                <a:gd name="T14" fmla="*/ 190 w 216"/>
                <a:gd name="T15" fmla="*/ 179 h 217"/>
                <a:gd name="T16" fmla="*/ 164 w 216"/>
                <a:gd name="T17" fmla="*/ 202 h 217"/>
                <a:gd name="T18" fmla="*/ 135 w 216"/>
                <a:gd name="T19" fmla="*/ 214 h 217"/>
                <a:gd name="T20" fmla="*/ 101 w 216"/>
                <a:gd name="T21" fmla="*/ 217 h 217"/>
                <a:gd name="T22" fmla="*/ 69 w 216"/>
                <a:gd name="T23" fmla="*/ 211 h 217"/>
                <a:gd name="T24" fmla="*/ 37 w 216"/>
                <a:gd name="T25" fmla="*/ 191 h 217"/>
                <a:gd name="T26" fmla="*/ 14 w 216"/>
                <a:gd name="T27" fmla="*/ 168 h 217"/>
                <a:gd name="T28" fmla="*/ 3 w 216"/>
                <a:gd name="T29" fmla="*/ 136 h 217"/>
                <a:gd name="T30" fmla="*/ 0 w 216"/>
                <a:gd name="T31" fmla="*/ 101 h 217"/>
                <a:gd name="T32" fmla="*/ 5 w 216"/>
                <a:gd name="T33" fmla="*/ 67 h 217"/>
                <a:gd name="T34" fmla="*/ 26 w 216"/>
                <a:gd name="T35" fmla="*/ 38 h 217"/>
                <a:gd name="T36" fmla="*/ 52 w 216"/>
                <a:gd name="T37" fmla="*/ 15 h 217"/>
                <a:gd name="T38" fmla="*/ 80 w 216"/>
                <a:gd name="T39" fmla="*/ 3 h 217"/>
                <a:gd name="T40" fmla="*/ 115 w 216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7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4"/>
                  </a:lnTo>
                  <a:lnTo>
                    <a:pt x="101" y="217"/>
                  </a:lnTo>
                  <a:lnTo>
                    <a:pt x="69" y="211"/>
                  </a:lnTo>
                  <a:lnTo>
                    <a:pt x="37" y="191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3" name="Freeform 31">
              <a:extLst>
                <a:ext uri="{FF2B5EF4-FFF2-40B4-BE49-F238E27FC236}">
                  <a16:creationId xmlns:a16="http://schemas.microsoft.com/office/drawing/2014/main" id="{6BC492DF-B0AC-4F6D-8CC4-5874ACA7D1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89052" y="364839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5 h 216"/>
                <a:gd name="T4" fmla="*/ 182 w 219"/>
                <a:gd name="T5" fmla="*/ 26 h 216"/>
                <a:gd name="T6" fmla="*/ 205 w 219"/>
                <a:gd name="T7" fmla="*/ 51 h 216"/>
                <a:gd name="T8" fmla="*/ 216 w 219"/>
                <a:gd name="T9" fmla="*/ 80 h 216"/>
                <a:gd name="T10" fmla="*/ 219 w 219"/>
                <a:gd name="T11" fmla="*/ 115 h 216"/>
                <a:gd name="T12" fmla="*/ 213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8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7 h 216"/>
                <a:gd name="T28" fmla="*/ 6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9 w 219"/>
                <a:gd name="T35" fmla="*/ 37 h 216"/>
                <a:gd name="T36" fmla="*/ 55 w 219"/>
                <a:gd name="T37" fmla="*/ 14 h 216"/>
                <a:gd name="T38" fmla="*/ 84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5"/>
                  </a:lnTo>
                  <a:lnTo>
                    <a:pt x="182" y="26"/>
                  </a:lnTo>
                  <a:lnTo>
                    <a:pt x="205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3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5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4" name="Freeform 32">
              <a:extLst>
                <a:ext uri="{FF2B5EF4-FFF2-40B4-BE49-F238E27FC236}">
                  <a16:creationId xmlns:a16="http://schemas.microsoft.com/office/drawing/2014/main" id="{C3984651-27C1-4B15-96FC-5B15CE6357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41041" y="3477977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5" name="Freeform 33">
              <a:extLst>
                <a:ext uri="{FF2B5EF4-FFF2-40B4-BE49-F238E27FC236}">
                  <a16:creationId xmlns:a16="http://schemas.microsoft.com/office/drawing/2014/main" id="{42C60B5A-096E-46FA-8BC0-6B118FAFDF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56235" y="3272363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50 w 216"/>
                <a:gd name="T3" fmla="*/ 9 h 220"/>
                <a:gd name="T4" fmla="*/ 179 w 216"/>
                <a:gd name="T5" fmla="*/ 26 h 220"/>
                <a:gd name="T6" fmla="*/ 202 w 216"/>
                <a:gd name="T7" fmla="*/ 52 h 220"/>
                <a:gd name="T8" fmla="*/ 213 w 216"/>
                <a:gd name="T9" fmla="*/ 84 h 220"/>
                <a:gd name="T10" fmla="*/ 216 w 216"/>
                <a:gd name="T11" fmla="*/ 116 h 220"/>
                <a:gd name="T12" fmla="*/ 211 w 216"/>
                <a:gd name="T13" fmla="*/ 150 h 220"/>
                <a:gd name="T14" fmla="*/ 193 w 216"/>
                <a:gd name="T15" fmla="*/ 179 h 220"/>
                <a:gd name="T16" fmla="*/ 167 w 216"/>
                <a:gd name="T17" fmla="*/ 202 h 220"/>
                <a:gd name="T18" fmla="*/ 136 w 216"/>
                <a:gd name="T19" fmla="*/ 217 h 220"/>
                <a:gd name="T20" fmla="*/ 101 w 216"/>
                <a:gd name="T21" fmla="*/ 220 h 220"/>
                <a:gd name="T22" fmla="*/ 66 w 216"/>
                <a:gd name="T23" fmla="*/ 211 h 220"/>
                <a:gd name="T24" fmla="*/ 38 w 216"/>
                <a:gd name="T25" fmla="*/ 194 h 220"/>
                <a:gd name="T26" fmla="*/ 15 w 216"/>
                <a:gd name="T27" fmla="*/ 168 h 220"/>
                <a:gd name="T28" fmla="*/ 3 w 216"/>
                <a:gd name="T29" fmla="*/ 136 h 220"/>
                <a:gd name="T30" fmla="*/ 0 w 216"/>
                <a:gd name="T31" fmla="*/ 104 h 220"/>
                <a:gd name="T32" fmla="*/ 6 w 216"/>
                <a:gd name="T33" fmla="*/ 70 h 220"/>
                <a:gd name="T34" fmla="*/ 26 w 216"/>
                <a:gd name="T35" fmla="*/ 38 h 220"/>
                <a:gd name="T36" fmla="*/ 52 w 216"/>
                <a:gd name="T37" fmla="*/ 18 h 220"/>
                <a:gd name="T38" fmla="*/ 81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6" name="Freeform 34">
              <a:extLst>
                <a:ext uri="{FF2B5EF4-FFF2-40B4-BE49-F238E27FC236}">
                  <a16:creationId xmlns:a16="http://schemas.microsoft.com/office/drawing/2014/main" id="{7B729A09-6E1B-4990-B48D-F01F94C185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67436" y="3083549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5 w 138"/>
                <a:gd name="T23" fmla="*/ 93 h 136"/>
                <a:gd name="T24" fmla="*/ 0 w 138"/>
                <a:gd name="T25" fmla="*/ 70 h 136"/>
                <a:gd name="T26" fmla="*/ 5 w 138"/>
                <a:gd name="T27" fmla="*/ 41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3"/>
                  </a:lnTo>
                  <a:lnTo>
                    <a:pt x="0" y="70"/>
                  </a:lnTo>
                  <a:lnTo>
                    <a:pt x="5" y="41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7" name="Freeform 35">
              <a:extLst>
                <a:ext uri="{FF2B5EF4-FFF2-40B4-BE49-F238E27FC236}">
                  <a16:creationId xmlns:a16="http://schemas.microsoft.com/office/drawing/2014/main" id="{89192F63-17F0-4740-A350-8C9E789528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0225" y="276512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5 h 219"/>
                <a:gd name="T4" fmla="*/ 179 w 219"/>
                <a:gd name="T5" fmla="*/ 25 h 219"/>
                <a:gd name="T6" fmla="*/ 202 w 219"/>
                <a:gd name="T7" fmla="*/ 51 h 219"/>
                <a:gd name="T8" fmla="*/ 217 w 219"/>
                <a:gd name="T9" fmla="*/ 80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78 h 219"/>
                <a:gd name="T16" fmla="*/ 168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5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7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8" name="Freeform 36">
              <a:extLst>
                <a:ext uri="{FF2B5EF4-FFF2-40B4-BE49-F238E27FC236}">
                  <a16:creationId xmlns:a16="http://schemas.microsoft.com/office/drawing/2014/main" id="{7961D50E-CA53-455A-AB16-C2B04B55A6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30634" y="257151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52 h 219"/>
                <a:gd name="T14" fmla="*/ 190 w 216"/>
                <a:gd name="T15" fmla="*/ 181 h 219"/>
                <a:gd name="T16" fmla="*/ 164 w 216"/>
                <a:gd name="T17" fmla="*/ 204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4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9" name="Freeform 37">
              <a:extLst>
                <a:ext uri="{FF2B5EF4-FFF2-40B4-BE49-F238E27FC236}">
                  <a16:creationId xmlns:a16="http://schemas.microsoft.com/office/drawing/2014/main" id="{E9F2FE62-57E3-4CDC-AF0C-F414612858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85045" y="2410700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8 w 216"/>
                <a:gd name="T5" fmla="*/ 29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0 w 216"/>
                <a:gd name="T13" fmla="*/ 153 h 219"/>
                <a:gd name="T14" fmla="*/ 190 w 216"/>
                <a:gd name="T15" fmla="*/ 182 h 219"/>
                <a:gd name="T16" fmla="*/ 167 w 216"/>
                <a:gd name="T17" fmla="*/ 205 h 219"/>
                <a:gd name="T18" fmla="*/ 135 w 216"/>
                <a:gd name="T19" fmla="*/ 217 h 219"/>
                <a:gd name="T20" fmla="*/ 101 w 216"/>
                <a:gd name="T21" fmla="*/ 219 h 219"/>
                <a:gd name="T22" fmla="*/ 69 w 216"/>
                <a:gd name="T23" fmla="*/ 211 h 219"/>
                <a:gd name="T24" fmla="*/ 37 w 216"/>
                <a:gd name="T25" fmla="*/ 194 h 219"/>
                <a:gd name="T26" fmla="*/ 14 w 216"/>
                <a:gd name="T27" fmla="*/ 168 h 219"/>
                <a:gd name="T28" fmla="*/ 3 w 216"/>
                <a:gd name="T29" fmla="*/ 139 h 219"/>
                <a:gd name="T30" fmla="*/ 0 w 216"/>
                <a:gd name="T31" fmla="*/ 104 h 219"/>
                <a:gd name="T32" fmla="*/ 5 w 216"/>
                <a:gd name="T33" fmla="*/ 70 h 219"/>
                <a:gd name="T34" fmla="*/ 23 w 216"/>
                <a:gd name="T35" fmla="*/ 41 h 219"/>
                <a:gd name="T36" fmla="*/ 49 w 216"/>
                <a:gd name="T37" fmla="*/ 18 h 219"/>
                <a:gd name="T38" fmla="*/ 80 w 216"/>
                <a:gd name="T39" fmla="*/ 6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8" y="29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0" y="153"/>
                  </a:lnTo>
                  <a:lnTo>
                    <a:pt x="190" y="182"/>
                  </a:lnTo>
                  <a:lnTo>
                    <a:pt x="167" y="205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5" y="70"/>
                  </a:lnTo>
                  <a:lnTo>
                    <a:pt x="23" y="41"/>
                  </a:lnTo>
                  <a:lnTo>
                    <a:pt x="49" y="18"/>
                  </a:lnTo>
                  <a:lnTo>
                    <a:pt x="80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0" name="Freeform 38">
              <a:extLst>
                <a:ext uri="{FF2B5EF4-FFF2-40B4-BE49-F238E27FC236}">
                  <a16:creationId xmlns:a16="http://schemas.microsoft.com/office/drawing/2014/main" id="{DBBC200D-DAA6-4C98-AB98-320FD4A2D3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73858" y="2290691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3 w 220"/>
                <a:gd name="T3" fmla="*/ 9 h 219"/>
                <a:gd name="T4" fmla="*/ 182 w 220"/>
                <a:gd name="T5" fmla="*/ 26 h 219"/>
                <a:gd name="T6" fmla="*/ 205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9 w 220"/>
                <a:gd name="T19" fmla="*/ 214 h 219"/>
                <a:gd name="T20" fmla="*/ 104 w 220"/>
                <a:gd name="T21" fmla="*/ 219 h 219"/>
                <a:gd name="T22" fmla="*/ 70 w 220"/>
                <a:gd name="T23" fmla="*/ 211 h 219"/>
                <a:gd name="T24" fmla="*/ 41 w 220"/>
                <a:gd name="T25" fmla="*/ 190 h 219"/>
                <a:gd name="T26" fmla="*/ 18 w 220"/>
                <a:gd name="T27" fmla="*/ 167 h 219"/>
                <a:gd name="T28" fmla="*/ 6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9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41" y="190"/>
                  </a:lnTo>
                  <a:lnTo>
                    <a:pt x="18" y="167"/>
                  </a:lnTo>
                  <a:lnTo>
                    <a:pt x="6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1" name="Freeform 39">
              <a:extLst>
                <a:ext uri="{FF2B5EF4-FFF2-40B4-BE49-F238E27FC236}">
                  <a16:creationId xmlns:a16="http://schemas.microsoft.com/office/drawing/2014/main" id="{822AEABD-B313-4587-9A20-77CF500756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86674" y="222348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0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2" name="Freeform 40">
              <a:extLst>
                <a:ext uri="{FF2B5EF4-FFF2-40B4-BE49-F238E27FC236}">
                  <a16:creationId xmlns:a16="http://schemas.microsoft.com/office/drawing/2014/main" id="{32C5A952-B817-4025-98A1-1CF8425612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09890" y="2212285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9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1 w 219"/>
                <a:gd name="T37" fmla="*/ 18 h 219"/>
                <a:gd name="T38" fmla="*/ 83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1" y="18"/>
                  </a:lnTo>
                  <a:lnTo>
                    <a:pt x="83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3" name="Freeform 41">
              <a:extLst>
                <a:ext uri="{FF2B5EF4-FFF2-40B4-BE49-F238E27FC236}">
                  <a16:creationId xmlns:a16="http://schemas.microsoft.com/office/drawing/2014/main" id="{166752CC-6E7C-4D78-8135-4E62FC39DF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115505" y="395081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4" name="Freeform 42">
              <a:extLst>
                <a:ext uri="{FF2B5EF4-FFF2-40B4-BE49-F238E27FC236}">
                  <a16:creationId xmlns:a16="http://schemas.microsoft.com/office/drawing/2014/main" id="{3AF49136-020C-47E4-B573-DCF6BFB43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96289" y="399241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5" name="Freeform 43">
              <a:extLst>
                <a:ext uri="{FF2B5EF4-FFF2-40B4-BE49-F238E27FC236}">
                  <a16:creationId xmlns:a16="http://schemas.microsoft.com/office/drawing/2014/main" id="{434EC7D5-20EF-4EAF-ACF9-B7CA3A64D6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72273" y="397641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2 w 219"/>
                <a:gd name="T29" fmla="*/ 136 h 219"/>
                <a:gd name="T30" fmla="*/ 0 w 219"/>
                <a:gd name="T31" fmla="*/ 104 h 219"/>
                <a:gd name="T32" fmla="*/ 8 w 219"/>
                <a:gd name="T33" fmla="*/ 70 h 219"/>
                <a:gd name="T34" fmla="*/ 25 w 219"/>
                <a:gd name="T35" fmla="*/ 38 h 219"/>
                <a:gd name="T36" fmla="*/ 51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2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5" y="38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6" name="Freeform 44">
              <a:extLst>
                <a:ext uri="{FF2B5EF4-FFF2-40B4-BE49-F238E27FC236}">
                  <a16:creationId xmlns:a16="http://schemas.microsoft.com/office/drawing/2014/main" id="{C09D97D9-6124-4999-92F7-269ED0E9E0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257" y="390440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7" name="Freeform 45">
              <a:extLst>
                <a:ext uri="{FF2B5EF4-FFF2-40B4-BE49-F238E27FC236}">
                  <a16:creationId xmlns:a16="http://schemas.microsoft.com/office/drawing/2014/main" id="{42C70BC2-55F9-4A89-9D7C-190C75D64F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73844" y="378440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5 h 216"/>
                <a:gd name="T4" fmla="*/ 182 w 219"/>
                <a:gd name="T5" fmla="*/ 25 h 216"/>
                <a:gd name="T6" fmla="*/ 205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1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9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1 w 219"/>
                <a:gd name="T25" fmla="*/ 190 h 216"/>
                <a:gd name="T26" fmla="*/ 18 w 219"/>
                <a:gd name="T27" fmla="*/ 164 h 216"/>
                <a:gd name="T28" fmla="*/ 6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9 w 219"/>
                <a:gd name="T35" fmla="*/ 37 h 216"/>
                <a:gd name="T36" fmla="*/ 52 w 219"/>
                <a:gd name="T37" fmla="*/ 14 h 216"/>
                <a:gd name="T38" fmla="*/ 84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5"/>
                  </a:lnTo>
                  <a:lnTo>
                    <a:pt x="182" y="25"/>
                  </a:lnTo>
                  <a:lnTo>
                    <a:pt x="205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9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1" y="190"/>
                  </a:lnTo>
                  <a:lnTo>
                    <a:pt x="18" y="164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8" name="Freeform 46">
              <a:extLst>
                <a:ext uri="{FF2B5EF4-FFF2-40B4-BE49-F238E27FC236}">
                  <a16:creationId xmlns:a16="http://schemas.microsoft.com/office/drawing/2014/main" id="{78C0B87E-E319-4DF4-9999-9213D2C6F9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21033" y="3618788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0 w 220"/>
                <a:gd name="T3" fmla="*/ 6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3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9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9" name="Freeform 47">
              <a:extLst>
                <a:ext uri="{FF2B5EF4-FFF2-40B4-BE49-F238E27FC236}">
                  <a16:creationId xmlns:a16="http://schemas.microsoft.com/office/drawing/2014/main" id="{0BE053EF-8C76-4740-A96F-2279D22A42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15425" y="342277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0" name="Freeform 48">
              <a:extLst>
                <a:ext uri="{FF2B5EF4-FFF2-40B4-BE49-F238E27FC236}">
                  <a16:creationId xmlns:a16="http://schemas.microsoft.com/office/drawing/2014/main" id="{337F754F-A904-43DB-88F3-EFD43C1DA5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61821" y="320595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0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8 h 219"/>
                <a:gd name="T36" fmla="*/ 52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1" name="Freeform 49">
              <a:extLst>
                <a:ext uri="{FF2B5EF4-FFF2-40B4-BE49-F238E27FC236}">
                  <a16:creationId xmlns:a16="http://schemas.microsoft.com/office/drawing/2014/main" id="{1934C5CE-3379-40CE-B794-06052597A9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61821" y="2981941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6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2" name="Freeform 50">
              <a:extLst>
                <a:ext uri="{FF2B5EF4-FFF2-40B4-BE49-F238E27FC236}">
                  <a16:creationId xmlns:a16="http://schemas.microsoft.com/office/drawing/2014/main" id="{54133C51-ED7D-45B4-B96A-9162BC885D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56213" y="269872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9 h 219"/>
                <a:gd name="T16" fmla="*/ 167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9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3" name="Freeform 51">
              <a:extLst>
                <a:ext uri="{FF2B5EF4-FFF2-40B4-BE49-F238E27FC236}">
                  <a16:creationId xmlns:a16="http://schemas.microsoft.com/office/drawing/2014/main" id="{C22EA868-BC9B-42F9-8754-42A02F8A61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60221" y="2502707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7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4" name="Freeform 52">
              <a:extLst>
                <a:ext uri="{FF2B5EF4-FFF2-40B4-BE49-F238E27FC236}">
                  <a16:creationId xmlns:a16="http://schemas.microsoft.com/office/drawing/2014/main" id="{ACC973FA-C2B5-4F3A-80AE-4F39A0506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5031" y="233229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2 w 219"/>
                <a:gd name="T3" fmla="*/ 6 h 216"/>
                <a:gd name="T4" fmla="*/ 181 w 219"/>
                <a:gd name="T5" fmla="*/ 26 h 216"/>
                <a:gd name="T6" fmla="*/ 204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3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8 w 219"/>
                <a:gd name="T19" fmla="*/ 214 h 216"/>
                <a:gd name="T20" fmla="*/ 103 w 219"/>
                <a:gd name="T21" fmla="*/ 216 h 216"/>
                <a:gd name="T22" fmla="*/ 69 w 219"/>
                <a:gd name="T23" fmla="*/ 211 h 216"/>
                <a:gd name="T24" fmla="*/ 40 w 219"/>
                <a:gd name="T25" fmla="*/ 190 h 216"/>
                <a:gd name="T26" fmla="*/ 17 w 219"/>
                <a:gd name="T27" fmla="*/ 167 h 216"/>
                <a:gd name="T28" fmla="*/ 5 w 219"/>
                <a:gd name="T29" fmla="*/ 136 h 216"/>
                <a:gd name="T30" fmla="*/ 0 w 219"/>
                <a:gd name="T31" fmla="*/ 101 h 216"/>
                <a:gd name="T32" fmla="*/ 8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2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6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5" name="Freeform 53">
              <a:extLst>
                <a:ext uri="{FF2B5EF4-FFF2-40B4-BE49-F238E27FC236}">
                  <a16:creationId xmlns:a16="http://schemas.microsoft.com/office/drawing/2014/main" id="{259C9312-F4C9-4998-83AB-DF17DEF7CF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80244" y="219388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0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1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6" name="Freeform 54">
              <a:extLst>
                <a:ext uri="{FF2B5EF4-FFF2-40B4-BE49-F238E27FC236}">
                  <a16:creationId xmlns:a16="http://schemas.microsoft.com/office/drawing/2014/main" id="{5CF4A658-DAF7-4FDA-ABDE-74B405B4431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81059" y="2097077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1 w 219"/>
                <a:gd name="T21" fmla="*/ 216 h 216"/>
                <a:gd name="T22" fmla="*/ 66 w 219"/>
                <a:gd name="T23" fmla="*/ 211 h 216"/>
                <a:gd name="T24" fmla="*/ 37 w 219"/>
                <a:gd name="T25" fmla="*/ 193 h 216"/>
                <a:gd name="T26" fmla="*/ 14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6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1" y="216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7" name="Freeform 55">
              <a:extLst>
                <a:ext uri="{FF2B5EF4-FFF2-40B4-BE49-F238E27FC236}">
                  <a16:creationId xmlns:a16="http://schemas.microsoft.com/office/drawing/2014/main" id="{AB0FE622-F5A4-43B1-845E-62EFE3CD9B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00275" y="204107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8" name="Freeform 56">
              <a:extLst>
                <a:ext uri="{FF2B5EF4-FFF2-40B4-BE49-F238E27FC236}">
                  <a16:creationId xmlns:a16="http://schemas.microsoft.com/office/drawing/2014/main" id="{F2B95DE6-BCE8-49D2-A7F2-02500BD8E5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24291" y="2034673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3 h 216"/>
                <a:gd name="T6" fmla="*/ 202 w 216"/>
                <a:gd name="T7" fmla="*/ 49 h 216"/>
                <a:gd name="T8" fmla="*/ 213 w 216"/>
                <a:gd name="T9" fmla="*/ 81 h 216"/>
                <a:gd name="T10" fmla="*/ 216 w 216"/>
                <a:gd name="T11" fmla="*/ 115 h 216"/>
                <a:gd name="T12" fmla="*/ 211 w 216"/>
                <a:gd name="T13" fmla="*/ 150 h 216"/>
                <a:gd name="T14" fmla="*/ 190 w 216"/>
                <a:gd name="T15" fmla="*/ 179 h 216"/>
                <a:gd name="T16" fmla="*/ 164 w 216"/>
                <a:gd name="T17" fmla="*/ 202 h 216"/>
                <a:gd name="T18" fmla="*/ 136 w 216"/>
                <a:gd name="T19" fmla="*/ 213 h 216"/>
                <a:gd name="T20" fmla="*/ 101 w 216"/>
                <a:gd name="T21" fmla="*/ 216 h 216"/>
                <a:gd name="T22" fmla="*/ 66 w 216"/>
                <a:gd name="T23" fmla="*/ 208 h 216"/>
                <a:gd name="T24" fmla="*/ 38 w 216"/>
                <a:gd name="T25" fmla="*/ 190 h 216"/>
                <a:gd name="T26" fmla="*/ 15 w 216"/>
                <a:gd name="T27" fmla="*/ 164 h 216"/>
                <a:gd name="T28" fmla="*/ 3 w 216"/>
                <a:gd name="T29" fmla="*/ 136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8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3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6" y="208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8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9" name="Freeform 57">
              <a:extLst>
                <a:ext uri="{FF2B5EF4-FFF2-40B4-BE49-F238E27FC236}">
                  <a16:creationId xmlns:a16="http://schemas.microsoft.com/office/drawing/2014/main" id="{7EBBA3AF-AB1F-4FB6-B833-6AB9BD1808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95496" y="416042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0" name="Freeform 58">
              <a:extLst>
                <a:ext uri="{FF2B5EF4-FFF2-40B4-BE49-F238E27FC236}">
                  <a16:creationId xmlns:a16="http://schemas.microsoft.com/office/drawing/2014/main" id="{3EFE86E3-2013-4C1F-8558-E1B646712C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71480" y="4170028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49 w 219"/>
                <a:gd name="T3" fmla="*/ 6 h 216"/>
                <a:gd name="T4" fmla="*/ 181 w 219"/>
                <a:gd name="T5" fmla="*/ 26 h 216"/>
                <a:gd name="T6" fmla="*/ 204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3 w 219"/>
                <a:gd name="T21" fmla="*/ 216 h 216"/>
                <a:gd name="T22" fmla="*/ 69 w 219"/>
                <a:gd name="T23" fmla="*/ 211 h 216"/>
                <a:gd name="T24" fmla="*/ 40 w 219"/>
                <a:gd name="T25" fmla="*/ 190 h 216"/>
                <a:gd name="T26" fmla="*/ 17 w 219"/>
                <a:gd name="T27" fmla="*/ 165 h 216"/>
                <a:gd name="T28" fmla="*/ 2 w 219"/>
                <a:gd name="T29" fmla="*/ 136 h 216"/>
                <a:gd name="T30" fmla="*/ 0 w 219"/>
                <a:gd name="T31" fmla="*/ 101 h 216"/>
                <a:gd name="T32" fmla="*/ 8 w 219"/>
                <a:gd name="T33" fmla="*/ 67 h 216"/>
                <a:gd name="T34" fmla="*/ 28 w 219"/>
                <a:gd name="T35" fmla="*/ 38 h 216"/>
                <a:gd name="T36" fmla="*/ 51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49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3" y="216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5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8" y="38"/>
                  </a:lnTo>
                  <a:lnTo>
                    <a:pt x="51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1" name="Freeform 59">
              <a:extLst>
                <a:ext uri="{FF2B5EF4-FFF2-40B4-BE49-F238E27FC236}">
                  <a16:creationId xmlns:a16="http://schemas.microsoft.com/office/drawing/2014/main" id="{2DF0FCA3-56BC-4138-9031-2D5EBAF0F2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50664" y="4130826"/>
              <a:ext cx="175213" cy="172813"/>
            </a:xfrm>
            <a:custGeom>
              <a:avLst/>
              <a:gdLst>
                <a:gd name="T0" fmla="*/ 116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49 h 216"/>
                <a:gd name="T8" fmla="*/ 217 w 219"/>
                <a:gd name="T9" fmla="*/ 81 h 216"/>
                <a:gd name="T10" fmla="*/ 219 w 219"/>
                <a:gd name="T11" fmla="*/ 116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1 w 219"/>
                <a:gd name="T21" fmla="*/ 216 h 216"/>
                <a:gd name="T22" fmla="*/ 69 w 219"/>
                <a:gd name="T23" fmla="*/ 211 h 216"/>
                <a:gd name="T24" fmla="*/ 38 w 219"/>
                <a:gd name="T25" fmla="*/ 190 h 216"/>
                <a:gd name="T26" fmla="*/ 18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6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8" y="190"/>
                  </a:lnTo>
                  <a:lnTo>
                    <a:pt x="18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2" name="Freeform 60">
              <a:extLst>
                <a:ext uri="{FF2B5EF4-FFF2-40B4-BE49-F238E27FC236}">
                  <a16:creationId xmlns:a16="http://schemas.microsoft.com/office/drawing/2014/main" id="{CF5FA7CA-078A-4450-99B2-A6FAD9772F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42649" y="404521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6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3" name="Freeform 61">
              <a:extLst>
                <a:ext uri="{FF2B5EF4-FFF2-40B4-BE49-F238E27FC236}">
                  <a16:creationId xmlns:a16="http://schemas.microsoft.com/office/drawing/2014/main" id="{9657FDE9-EB77-49BF-A0B8-66DDFFA045C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58635" y="3920410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1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49 h 219"/>
                <a:gd name="T14" fmla="*/ 194 w 219"/>
                <a:gd name="T15" fmla="*/ 181 h 219"/>
                <a:gd name="T16" fmla="*/ 168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4" name="Freeform 62">
              <a:extLst>
                <a:ext uri="{FF2B5EF4-FFF2-40B4-BE49-F238E27FC236}">
                  <a16:creationId xmlns:a16="http://schemas.microsoft.com/office/drawing/2014/main" id="{2C7D1FE9-BE20-424C-8D8A-870C45C319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03424" y="375959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6 h 219"/>
                <a:gd name="T12" fmla="*/ 208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7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8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70 h 219"/>
                <a:gd name="T34" fmla="*/ 26 w 217"/>
                <a:gd name="T35" fmla="*/ 38 h 219"/>
                <a:gd name="T36" fmla="*/ 52 w 217"/>
                <a:gd name="T37" fmla="*/ 18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6"/>
                  </a:lnTo>
                  <a:lnTo>
                    <a:pt x="208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5" name="Freeform 63">
              <a:extLst>
                <a:ext uri="{FF2B5EF4-FFF2-40B4-BE49-F238E27FC236}">
                  <a16:creationId xmlns:a16="http://schemas.microsoft.com/office/drawing/2014/main" id="{9EF152FC-2E7E-4AA6-801C-41DE75CEB9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83415" y="3569984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5 h 216"/>
                <a:gd name="T4" fmla="*/ 179 w 220"/>
                <a:gd name="T5" fmla="*/ 26 h 216"/>
                <a:gd name="T6" fmla="*/ 202 w 220"/>
                <a:gd name="T7" fmla="*/ 49 h 216"/>
                <a:gd name="T8" fmla="*/ 214 w 220"/>
                <a:gd name="T9" fmla="*/ 80 h 216"/>
                <a:gd name="T10" fmla="*/ 220 w 220"/>
                <a:gd name="T11" fmla="*/ 115 h 216"/>
                <a:gd name="T12" fmla="*/ 211 w 220"/>
                <a:gd name="T13" fmla="*/ 149 h 216"/>
                <a:gd name="T14" fmla="*/ 194 w 220"/>
                <a:gd name="T15" fmla="*/ 178 h 216"/>
                <a:gd name="T16" fmla="*/ 168 w 220"/>
                <a:gd name="T17" fmla="*/ 201 h 216"/>
                <a:gd name="T18" fmla="*/ 136 w 220"/>
                <a:gd name="T19" fmla="*/ 213 h 216"/>
                <a:gd name="T20" fmla="*/ 101 w 220"/>
                <a:gd name="T21" fmla="*/ 216 h 216"/>
                <a:gd name="T22" fmla="*/ 67 w 220"/>
                <a:gd name="T23" fmla="*/ 210 h 216"/>
                <a:gd name="T24" fmla="*/ 38 w 220"/>
                <a:gd name="T25" fmla="*/ 190 h 216"/>
                <a:gd name="T26" fmla="*/ 15 w 220"/>
                <a:gd name="T27" fmla="*/ 164 h 216"/>
                <a:gd name="T28" fmla="*/ 3 w 220"/>
                <a:gd name="T29" fmla="*/ 135 h 216"/>
                <a:gd name="T30" fmla="*/ 0 w 220"/>
                <a:gd name="T31" fmla="*/ 100 h 216"/>
                <a:gd name="T32" fmla="*/ 9 w 220"/>
                <a:gd name="T33" fmla="*/ 66 h 216"/>
                <a:gd name="T34" fmla="*/ 26 w 220"/>
                <a:gd name="T35" fmla="*/ 37 h 216"/>
                <a:gd name="T36" fmla="*/ 52 w 220"/>
                <a:gd name="T37" fmla="*/ 14 h 216"/>
                <a:gd name="T38" fmla="*/ 81 w 220"/>
                <a:gd name="T39" fmla="*/ 2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5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4" y="80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78"/>
                  </a:lnTo>
                  <a:lnTo>
                    <a:pt x="168" y="201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6" name="Freeform 64">
              <a:extLst>
                <a:ext uri="{FF2B5EF4-FFF2-40B4-BE49-F238E27FC236}">
                  <a16:creationId xmlns:a16="http://schemas.microsoft.com/office/drawing/2014/main" id="{C290AD0A-8CC4-4C58-960C-4D36A68C182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7409" y="335796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3 h 219"/>
                <a:gd name="T20" fmla="*/ 100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0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Freeform 65">
              <a:extLst>
                <a:ext uri="{FF2B5EF4-FFF2-40B4-BE49-F238E27FC236}">
                  <a16:creationId xmlns:a16="http://schemas.microsoft.com/office/drawing/2014/main" id="{07750A34-46EF-440D-9A02-73D3018BED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77808" y="3136353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2 w 219"/>
                <a:gd name="T5" fmla="*/ 25 h 219"/>
                <a:gd name="T6" fmla="*/ 205 w 219"/>
                <a:gd name="T7" fmla="*/ 51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6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5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8" name="Freeform 66">
              <a:extLst>
                <a:ext uri="{FF2B5EF4-FFF2-40B4-BE49-F238E27FC236}">
                  <a16:creationId xmlns:a16="http://schemas.microsoft.com/office/drawing/2014/main" id="{B7BC1106-DF44-4AF8-9CEB-45CDA5BD90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93809" y="291553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3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9" name="Freeform 67">
              <a:extLst>
                <a:ext uri="{FF2B5EF4-FFF2-40B4-BE49-F238E27FC236}">
                  <a16:creationId xmlns:a16="http://schemas.microsoft.com/office/drawing/2014/main" id="{4567179E-F85E-4039-8BFB-7581173B3A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89801" y="263151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5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5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Freeform 68">
              <a:extLst>
                <a:ext uri="{FF2B5EF4-FFF2-40B4-BE49-F238E27FC236}">
                  <a16:creationId xmlns:a16="http://schemas.microsoft.com/office/drawing/2014/main" id="{0B0C055E-B436-4FC4-84EA-4045CFE8A1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91408" y="243310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Freeform 69">
              <a:extLst>
                <a:ext uri="{FF2B5EF4-FFF2-40B4-BE49-F238E27FC236}">
                  <a16:creationId xmlns:a16="http://schemas.microsoft.com/office/drawing/2014/main" id="{D809DF50-5C83-4618-828F-CCC0C59796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27418" y="225548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5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0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0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2" name="Freeform 70">
              <a:extLst>
                <a:ext uri="{FF2B5EF4-FFF2-40B4-BE49-F238E27FC236}">
                  <a16:creationId xmlns:a16="http://schemas.microsoft.com/office/drawing/2014/main" id="{B2562B64-772D-4E11-8AC3-D9A058C9E0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93830" y="210587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1 h 219"/>
                <a:gd name="T16" fmla="*/ 167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3" name="Freeform 71">
              <a:extLst>
                <a:ext uri="{FF2B5EF4-FFF2-40B4-BE49-F238E27FC236}">
                  <a16:creationId xmlns:a16="http://schemas.microsoft.com/office/drawing/2014/main" id="{1405798E-8B3C-459D-8DD8-0BEFEACB7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85045" y="198586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8 h 219"/>
                <a:gd name="T16" fmla="*/ 167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9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5 w 216"/>
                <a:gd name="T33" fmla="*/ 69 h 219"/>
                <a:gd name="T34" fmla="*/ 23 w 216"/>
                <a:gd name="T35" fmla="*/ 37 h 219"/>
                <a:gd name="T36" fmla="*/ 49 w 216"/>
                <a:gd name="T37" fmla="*/ 14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8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3" y="37"/>
                  </a:lnTo>
                  <a:lnTo>
                    <a:pt x="49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4" name="Freeform 72">
              <a:extLst>
                <a:ext uri="{FF2B5EF4-FFF2-40B4-BE49-F238E27FC236}">
                  <a16:creationId xmlns:a16="http://schemas.microsoft.com/office/drawing/2014/main" id="{EAE6E055-0291-488B-93C2-97942EDFF9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11476" y="1859460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3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4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5" name="Freeform 73">
              <a:extLst>
                <a:ext uri="{FF2B5EF4-FFF2-40B4-BE49-F238E27FC236}">
                  <a16:creationId xmlns:a16="http://schemas.microsoft.com/office/drawing/2014/main" id="{43E33AF2-4987-41F9-93DB-34DEF488D0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35492" y="185465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2 w 219"/>
                <a:gd name="T7" fmla="*/ 49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0 h 219"/>
                <a:gd name="T26" fmla="*/ 17 w 219"/>
                <a:gd name="T27" fmla="*/ 164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6" name="Freeform 74">
              <a:extLst>
                <a:ext uri="{FF2B5EF4-FFF2-40B4-BE49-F238E27FC236}">
                  <a16:creationId xmlns:a16="http://schemas.microsoft.com/office/drawing/2014/main" id="{5E8885FB-80D5-4146-BAD3-B9A4B107A8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92303" y="432443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4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7" name="Freeform 75">
              <a:extLst>
                <a:ext uri="{FF2B5EF4-FFF2-40B4-BE49-F238E27FC236}">
                  <a16:creationId xmlns:a16="http://schemas.microsoft.com/office/drawing/2014/main" id="{A6134ABD-F1E6-4076-ABED-729889FE9D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70687" y="434924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1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8" name="Freeform 76">
              <a:extLst>
                <a:ext uri="{FF2B5EF4-FFF2-40B4-BE49-F238E27FC236}">
                  <a16:creationId xmlns:a16="http://schemas.microsoft.com/office/drawing/2014/main" id="{2E02F3AF-E0EB-4FAD-A16E-F8749263E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7471" y="4333240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9" name="Freeform 77">
              <a:extLst>
                <a:ext uri="{FF2B5EF4-FFF2-40B4-BE49-F238E27FC236}">
                  <a16:creationId xmlns:a16="http://schemas.microsoft.com/office/drawing/2014/main" id="{07ABD3CC-E38F-406D-9482-BD0E09D4DF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2657" y="4310038"/>
              <a:ext cx="110408" cy="111208"/>
            </a:xfrm>
            <a:custGeom>
              <a:avLst/>
              <a:gdLst>
                <a:gd name="T0" fmla="*/ 69 w 138"/>
                <a:gd name="T1" fmla="*/ 0 h 139"/>
                <a:gd name="T2" fmla="*/ 95 w 138"/>
                <a:gd name="T3" fmla="*/ 6 h 139"/>
                <a:gd name="T4" fmla="*/ 118 w 138"/>
                <a:gd name="T5" fmla="*/ 20 h 139"/>
                <a:gd name="T6" fmla="*/ 132 w 138"/>
                <a:gd name="T7" fmla="*/ 43 h 139"/>
                <a:gd name="T8" fmla="*/ 138 w 138"/>
                <a:gd name="T9" fmla="*/ 69 h 139"/>
                <a:gd name="T10" fmla="*/ 132 w 138"/>
                <a:gd name="T11" fmla="*/ 95 h 139"/>
                <a:gd name="T12" fmla="*/ 118 w 138"/>
                <a:gd name="T13" fmla="*/ 118 h 139"/>
                <a:gd name="T14" fmla="*/ 95 w 138"/>
                <a:gd name="T15" fmla="*/ 133 h 139"/>
                <a:gd name="T16" fmla="*/ 69 w 138"/>
                <a:gd name="T17" fmla="*/ 139 h 139"/>
                <a:gd name="T18" fmla="*/ 43 w 138"/>
                <a:gd name="T19" fmla="*/ 133 h 139"/>
                <a:gd name="T20" fmla="*/ 20 w 138"/>
                <a:gd name="T21" fmla="*/ 118 h 139"/>
                <a:gd name="T22" fmla="*/ 5 w 138"/>
                <a:gd name="T23" fmla="*/ 95 h 139"/>
                <a:gd name="T24" fmla="*/ 0 w 138"/>
                <a:gd name="T25" fmla="*/ 69 h 139"/>
                <a:gd name="T26" fmla="*/ 5 w 138"/>
                <a:gd name="T27" fmla="*/ 43 h 139"/>
                <a:gd name="T28" fmla="*/ 20 w 138"/>
                <a:gd name="T29" fmla="*/ 20 h 139"/>
                <a:gd name="T30" fmla="*/ 43 w 138"/>
                <a:gd name="T31" fmla="*/ 6 h 139"/>
                <a:gd name="T32" fmla="*/ 69 w 138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0" name="Freeform 78">
              <a:extLst>
                <a:ext uri="{FF2B5EF4-FFF2-40B4-BE49-F238E27FC236}">
                  <a16:creationId xmlns:a16="http://schemas.microsoft.com/office/drawing/2014/main" id="{99BDB716-BD89-4C6B-82F0-CC0F88F71E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59443" y="4218032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1" name="Freeform 79">
              <a:extLst>
                <a:ext uri="{FF2B5EF4-FFF2-40B4-BE49-F238E27FC236}">
                  <a16:creationId xmlns:a16="http://schemas.microsoft.com/office/drawing/2014/main" id="{84A4201E-7315-44F6-91EC-A38748E378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42627" y="405642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81 w 219"/>
                <a:gd name="T5" fmla="*/ 26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5 w 219"/>
                <a:gd name="T35" fmla="*/ 37 h 219"/>
                <a:gd name="T36" fmla="*/ 51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81" y="26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5" y="37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2" name="Freeform 80">
              <a:extLst>
                <a:ext uri="{FF2B5EF4-FFF2-40B4-BE49-F238E27FC236}">
                  <a16:creationId xmlns:a16="http://schemas.microsoft.com/office/drawing/2014/main" id="{C0C6CB4D-F4F9-444C-8DE2-41D8344A85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85815" y="389800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7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4 h 219"/>
                <a:gd name="T26" fmla="*/ 17 w 219"/>
                <a:gd name="T27" fmla="*/ 168 h 219"/>
                <a:gd name="T28" fmla="*/ 2 w 219"/>
                <a:gd name="T29" fmla="*/ 136 h 219"/>
                <a:gd name="T30" fmla="*/ 0 w 219"/>
                <a:gd name="T31" fmla="*/ 101 h 219"/>
                <a:gd name="T32" fmla="*/ 8 w 219"/>
                <a:gd name="T33" fmla="*/ 70 h 219"/>
                <a:gd name="T34" fmla="*/ 25 w 219"/>
                <a:gd name="T35" fmla="*/ 38 h 219"/>
                <a:gd name="T36" fmla="*/ 51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70"/>
                  </a:lnTo>
                  <a:lnTo>
                    <a:pt x="25" y="38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3" name="Freeform 81">
              <a:extLst>
                <a:ext uri="{FF2B5EF4-FFF2-40B4-BE49-F238E27FC236}">
                  <a16:creationId xmlns:a16="http://schemas.microsoft.com/office/drawing/2014/main" id="{5F151DBE-647F-4CB2-A53C-7B88CE8A8C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59406" y="371319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4" name="Freeform 82">
              <a:extLst>
                <a:ext uri="{FF2B5EF4-FFF2-40B4-BE49-F238E27FC236}">
                  <a16:creationId xmlns:a16="http://schemas.microsoft.com/office/drawing/2014/main" id="{55718A81-9372-498A-A96D-D0C241406B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66600" y="3509980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8 h 219"/>
                <a:gd name="T12" fmla="*/ 211 w 220"/>
                <a:gd name="T13" fmla="*/ 152 h 219"/>
                <a:gd name="T14" fmla="*/ 194 w 220"/>
                <a:gd name="T15" fmla="*/ 181 h 219"/>
                <a:gd name="T16" fmla="*/ 168 w 220"/>
                <a:gd name="T17" fmla="*/ 204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3 h 219"/>
                <a:gd name="T24" fmla="*/ 41 w 220"/>
                <a:gd name="T25" fmla="*/ 193 h 219"/>
                <a:gd name="T26" fmla="*/ 18 w 220"/>
                <a:gd name="T27" fmla="*/ 167 h 219"/>
                <a:gd name="T28" fmla="*/ 3 w 220"/>
                <a:gd name="T29" fmla="*/ 138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4 w 220"/>
                <a:gd name="T39" fmla="*/ 5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8"/>
                  </a:lnTo>
                  <a:lnTo>
                    <a:pt x="211" y="152"/>
                  </a:lnTo>
                  <a:lnTo>
                    <a:pt x="194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3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5" name="Freeform 83">
              <a:extLst>
                <a:ext uri="{FF2B5EF4-FFF2-40B4-BE49-F238E27FC236}">
                  <a16:creationId xmlns:a16="http://schemas.microsoft.com/office/drawing/2014/main" id="{E7707740-F036-45B2-8B65-2F0ABBC189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13795" y="3293164"/>
              <a:ext cx="175213" cy="173613"/>
            </a:xfrm>
            <a:custGeom>
              <a:avLst/>
              <a:gdLst>
                <a:gd name="T0" fmla="*/ 118 w 219"/>
                <a:gd name="T1" fmla="*/ 0 h 217"/>
                <a:gd name="T2" fmla="*/ 153 w 219"/>
                <a:gd name="T3" fmla="*/ 9 h 217"/>
                <a:gd name="T4" fmla="*/ 181 w 219"/>
                <a:gd name="T5" fmla="*/ 26 h 217"/>
                <a:gd name="T6" fmla="*/ 204 w 219"/>
                <a:gd name="T7" fmla="*/ 52 h 217"/>
                <a:gd name="T8" fmla="*/ 216 w 219"/>
                <a:gd name="T9" fmla="*/ 81 h 217"/>
                <a:gd name="T10" fmla="*/ 219 w 219"/>
                <a:gd name="T11" fmla="*/ 116 h 217"/>
                <a:gd name="T12" fmla="*/ 210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8 w 219"/>
                <a:gd name="T19" fmla="*/ 214 h 217"/>
                <a:gd name="T20" fmla="*/ 103 w 219"/>
                <a:gd name="T21" fmla="*/ 217 h 217"/>
                <a:gd name="T22" fmla="*/ 69 w 219"/>
                <a:gd name="T23" fmla="*/ 211 h 217"/>
                <a:gd name="T24" fmla="*/ 40 w 219"/>
                <a:gd name="T25" fmla="*/ 194 h 217"/>
                <a:gd name="T26" fmla="*/ 17 w 219"/>
                <a:gd name="T27" fmla="*/ 168 h 217"/>
                <a:gd name="T28" fmla="*/ 5 w 219"/>
                <a:gd name="T29" fmla="*/ 136 h 217"/>
                <a:gd name="T30" fmla="*/ 0 w 219"/>
                <a:gd name="T31" fmla="*/ 101 h 217"/>
                <a:gd name="T32" fmla="*/ 8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3 w 219"/>
                <a:gd name="T39" fmla="*/ 3 h 217"/>
                <a:gd name="T40" fmla="*/ 118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7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6" name="Freeform 84">
              <a:extLst>
                <a:ext uri="{FF2B5EF4-FFF2-40B4-BE49-F238E27FC236}">
                  <a16:creationId xmlns:a16="http://schemas.microsoft.com/office/drawing/2014/main" id="{CEE5D2EA-5F6A-48A5-9E86-9907767D64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7794" y="306994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0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4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7" name="Freeform 85">
              <a:extLst>
                <a:ext uri="{FF2B5EF4-FFF2-40B4-BE49-F238E27FC236}">
                  <a16:creationId xmlns:a16="http://schemas.microsoft.com/office/drawing/2014/main" id="{A415AB7D-FB5C-47CB-8699-CFFA34177A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25797" y="284593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5 w 219"/>
                <a:gd name="T7" fmla="*/ 52 h 219"/>
                <a:gd name="T8" fmla="*/ 217 w 219"/>
                <a:gd name="T9" fmla="*/ 83 h 219"/>
                <a:gd name="T10" fmla="*/ 219 w 219"/>
                <a:gd name="T11" fmla="*/ 115 h 219"/>
                <a:gd name="T12" fmla="*/ 214 w 219"/>
                <a:gd name="T13" fmla="*/ 150 h 219"/>
                <a:gd name="T14" fmla="*/ 193 w 219"/>
                <a:gd name="T15" fmla="*/ 178 h 219"/>
                <a:gd name="T16" fmla="*/ 168 w 219"/>
                <a:gd name="T17" fmla="*/ 201 h 219"/>
                <a:gd name="T18" fmla="*/ 139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6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9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7" y="83"/>
                  </a:lnTo>
                  <a:lnTo>
                    <a:pt x="219" y="115"/>
                  </a:lnTo>
                  <a:lnTo>
                    <a:pt x="214" y="150"/>
                  </a:lnTo>
                  <a:lnTo>
                    <a:pt x="193" y="178"/>
                  </a:lnTo>
                  <a:lnTo>
                    <a:pt x="168" y="201"/>
                  </a:lnTo>
                  <a:lnTo>
                    <a:pt x="139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8" name="Freeform 86">
              <a:extLst>
                <a:ext uri="{FF2B5EF4-FFF2-40B4-BE49-F238E27FC236}">
                  <a16:creationId xmlns:a16="http://schemas.microsoft.com/office/drawing/2014/main" id="{F1627520-717A-4F99-BDEE-8D983A33C1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56192" y="2599513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5 h 135"/>
                <a:gd name="T12" fmla="*/ 118 w 138"/>
                <a:gd name="T13" fmla="*/ 118 h 135"/>
                <a:gd name="T14" fmla="*/ 95 w 138"/>
                <a:gd name="T15" fmla="*/ 132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9" name="Freeform 87">
              <a:extLst>
                <a:ext uri="{FF2B5EF4-FFF2-40B4-BE49-F238E27FC236}">
                  <a16:creationId xmlns:a16="http://schemas.microsoft.com/office/drawing/2014/main" id="{097A4C8D-7CBD-4DD0-90C0-4406B11E5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57799" y="239869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4 h 136"/>
                <a:gd name="T8" fmla="*/ 135 w 135"/>
                <a:gd name="T9" fmla="*/ 67 h 136"/>
                <a:gd name="T10" fmla="*/ 129 w 135"/>
                <a:gd name="T11" fmla="*/ 96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5 w 135"/>
                <a:gd name="T23" fmla="*/ 96 h 136"/>
                <a:gd name="T24" fmla="*/ 0 w 135"/>
                <a:gd name="T25" fmla="*/ 70 h 136"/>
                <a:gd name="T26" fmla="*/ 2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4"/>
                  </a:lnTo>
                  <a:lnTo>
                    <a:pt x="135" y="67"/>
                  </a:lnTo>
                  <a:lnTo>
                    <a:pt x="129" y="96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5" y="96"/>
                  </a:lnTo>
                  <a:lnTo>
                    <a:pt x="0" y="70"/>
                  </a:lnTo>
                  <a:lnTo>
                    <a:pt x="2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0" name="Freeform 88">
              <a:extLst>
                <a:ext uri="{FF2B5EF4-FFF2-40B4-BE49-F238E27FC236}">
                  <a16:creationId xmlns:a16="http://schemas.microsoft.com/office/drawing/2014/main" id="{11718231-3D28-45D6-8461-1066B6296A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86608" y="2216286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6 h 136"/>
                <a:gd name="T4" fmla="*/ 118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5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3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3 h 136"/>
                <a:gd name="T28" fmla="*/ 20 w 139"/>
                <a:gd name="T29" fmla="*/ 20 h 136"/>
                <a:gd name="T30" fmla="*/ 43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1" name="Freeform 89">
              <a:extLst>
                <a:ext uri="{FF2B5EF4-FFF2-40B4-BE49-F238E27FC236}">
                  <a16:creationId xmlns:a16="http://schemas.microsoft.com/office/drawing/2014/main" id="{AAB69D8E-003F-41D4-BCFD-3FEB7CAA0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43419" y="2057874"/>
              <a:ext cx="111208" cy="108008"/>
            </a:xfrm>
            <a:custGeom>
              <a:avLst/>
              <a:gdLst>
                <a:gd name="T0" fmla="*/ 66 w 139"/>
                <a:gd name="T1" fmla="*/ 0 h 135"/>
                <a:gd name="T2" fmla="*/ 95 w 139"/>
                <a:gd name="T3" fmla="*/ 6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6 h 135"/>
                <a:gd name="T10" fmla="*/ 133 w 139"/>
                <a:gd name="T11" fmla="*/ 95 h 135"/>
                <a:gd name="T12" fmla="*/ 118 w 139"/>
                <a:gd name="T13" fmla="*/ 115 h 135"/>
                <a:gd name="T14" fmla="*/ 95 w 139"/>
                <a:gd name="T15" fmla="*/ 133 h 135"/>
                <a:gd name="T16" fmla="*/ 69 w 139"/>
                <a:gd name="T17" fmla="*/ 135 h 135"/>
                <a:gd name="T18" fmla="*/ 43 w 139"/>
                <a:gd name="T19" fmla="*/ 133 h 135"/>
                <a:gd name="T20" fmla="*/ 20 w 139"/>
                <a:gd name="T21" fmla="*/ 118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6 h 135"/>
                <a:gd name="T32" fmla="*/ 66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2" name="Freeform 90">
              <a:extLst>
                <a:ext uri="{FF2B5EF4-FFF2-40B4-BE49-F238E27FC236}">
                  <a16:creationId xmlns:a16="http://schemas.microsoft.com/office/drawing/2014/main" id="{4120E403-74B4-4A22-BC50-6BE792FAE9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02697" y="4554856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5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5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3" name="Freeform 91">
              <a:extLst>
                <a:ext uri="{FF2B5EF4-FFF2-40B4-BE49-F238E27FC236}">
                  <a16:creationId xmlns:a16="http://schemas.microsoft.com/office/drawing/2014/main" id="{7E0E7628-048C-43A8-AE3E-4065B429CD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78681" y="4557256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1 w 136"/>
                <a:gd name="T19" fmla="*/ 129 h 135"/>
                <a:gd name="T20" fmla="*/ 21 w 136"/>
                <a:gd name="T21" fmla="*/ 115 h 135"/>
                <a:gd name="T22" fmla="*/ 6 w 136"/>
                <a:gd name="T23" fmla="*/ 92 h 135"/>
                <a:gd name="T24" fmla="*/ 0 w 136"/>
                <a:gd name="T25" fmla="*/ 69 h 135"/>
                <a:gd name="T26" fmla="*/ 3 w 136"/>
                <a:gd name="T27" fmla="*/ 40 h 135"/>
                <a:gd name="T28" fmla="*/ 18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1" y="129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18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4" name="Freeform 92">
              <a:extLst>
                <a:ext uri="{FF2B5EF4-FFF2-40B4-BE49-F238E27FC236}">
                  <a16:creationId xmlns:a16="http://schemas.microsoft.com/office/drawing/2014/main" id="{B214A533-C1B3-4FF2-B7CB-33F5A75F14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57064" y="4524454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2 w 136"/>
                <a:gd name="T15" fmla="*/ 130 h 136"/>
                <a:gd name="T16" fmla="*/ 69 w 136"/>
                <a:gd name="T17" fmla="*/ 136 h 136"/>
                <a:gd name="T18" fmla="*/ 41 w 136"/>
                <a:gd name="T19" fmla="*/ 133 h 136"/>
                <a:gd name="T20" fmla="*/ 20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18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1" y="133"/>
                  </a:lnTo>
                  <a:lnTo>
                    <a:pt x="20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5" name="Freeform 93">
              <a:extLst>
                <a:ext uri="{FF2B5EF4-FFF2-40B4-BE49-F238E27FC236}">
                  <a16:creationId xmlns:a16="http://schemas.microsoft.com/office/drawing/2014/main" id="{EC25EDAE-B365-4C53-BB8D-683CEC1610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45049" y="4455649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6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9 w 136"/>
                <a:gd name="T13" fmla="*/ 118 h 138"/>
                <a:gd name="T14" fmla="*/ 96 w 136"/>
                <a:gd name="T15" fmla="*/ 132 h 138"/>
                <a:gd name="T16" fmla="*/ 70 w 136"/>
                <a:gd name="T17" fmla="*/ 138 h 138"/>
                <a:gd name="T18" fmla="*/ 44 w 136"/>
                <a:gd name="T19" fmla="*/ 132 h 138"/>
                <a:gd name="T20" fmla="*/ 21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1 w 136"/>
                <a:gd name="T29" fmla="*/ 20 h 138"/>
                <a:gd name="T30" fmla="*/ 44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6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9" y="118"/>
                  </a:lnTo>
                  <a:lnTo>
                    <a:pt x="96" y="132"/>
                  </a:lnTo>
                  <a:lnTo>
                    <a:pt x="70" y="138"/>
                  </a:lnTo>
                  <a:lnTo>
                    <a:pt x="44" y="132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6" name="Freeform 94">
              <a:extLst>
                <a:ext uri="{FF2B5EF4-FFF2-40B4-BE49-F238E27FC236}">
                  <a16:creationId xmlns:a16="http://schemas.microsoft.com/office/drawing/2014/main" id="{39FF545D-F18F-436B-B703-E98F28077E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4234" y="4356442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4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7" name="Freeform 95">
              <a:extLst>
                <a:ext uri="{FF2B5EF4-FFF2-40B4-BE49-F238E27FC236}">
                  <a16:creationId xmlns:a16="http://schemas.microsoft.com/office/drawing/2014/main" id="{8DBB3B4C-88FC-4F55-9A47-96E35E3230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61821" y="422763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8" name="Freeform 96">
              <a:extLst>
                <a:ext uri="{FF2B5EF4-FFF2-40B4-BE49-F238E27FC236}">
                  <a16:creationId xmlns:a16="http://schemas.microsoft.com/office/drawing/2014/main" id="{89B658C4-D832-4A75-A973-E27B076E7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92179" y="2532309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8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9" name="Freeform 97">
              <a:extLst>
                <a:ext uri="{FF2B5EF4-FFF2-40B4-BE49-F238E27FC236}">
                  <a16:creationId xmlns:a16="http://schemas.microsoft.com/office/drawing/2014/main" id="{33378239-E8B2-42C0-A012-7C32C0D185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9787" y="2329894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3 h 138"/>
                <a:gd name="T16" fmla="*/ 69 w 138"/>
                <a:gd name="T17" fmla="*/ 138 h 138"/>
                <a:gd name="T18" fmla="*/ 43 w 138"/>
                <a:gd name="T19" fmla="*/ 133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0" name="Freeform 98">
              <a:extLst>
                <a:ext uri="{FF2B5EF4-FFF2-40B4-BE49-F238E27FC236}">
                  <a16:creationId xmlns:a16="http://schemas.microsoft.com/office/drawing/2014/main" id="{6FB0561B-4D0A-4771-B7CF-56CF47AF19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16196" y="214508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1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1" name="Freeform 99">
              <a:extLst>
                <a:ext uri="{FF2B5EF4-FFF2-40B4-BE49-F238E27FC236}">
                  <a16:creationId xmlns:a16="http://schemas.microsoft.com/office/drawing/2014/main" id="{D259BB74-5E10-4468-AAA5-A9FC12C0F6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65807" y="1979469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2" name="Freeform 100">
              <a:extLst>
                <a:ext uri="{FF2B5EF4-FFF2-40B4-BE49-F238E27FC236}">
                  <a16:creationId xmlns:a16="http://schemas.microsoft.com/office/drawing/2014/main" id="{9B52926E-E28C-48D9-8127-BB70F5264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101904" y="4722868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5 h 139"/>
                <a:gd name="T12" fmla="*/ 115 w 135"/>
                <a:gd name="T13" fmla="*/ 119 h 139"/>
                <a:gd name="T14" fmla="*/ 92 w 135"/>
                <a:gd name="T15" fmla="*/ 133 h 139"/>
                <a:gd name="T16" fmla="*/ 69 w 135"/>
                <a:gd name="T17" fmla="*/ 139 h 139"/>
                <a:gd name="T18" fmla="*/ 40 w 135"/>
                <a:gd name="T19" fmla="*/ 133 h 139"/>
                <a:gd name="T20" fmla="*/ 20 w 135"/>
                <a:gd name="T21" fmla="*/ 119 h 139"/>
                <a:gd name="T22" fmla="*/ 6 w 135"/>
                <a:gd name="T23" fmla="*/ 95 h 139"/>
                <a:gd name="T24" fmla="*/ 0 w 135"/>
                <a:gd name="T25" fmla="*/ 70 h 139"/>
                <a:gd name="T26" fmla="*/ 3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5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3" name="Freeform 101">
              <a:extLst>
                <a:ext uri="{FF2B5EF4-FFF2-40B4-BE49-F238E27FC236}">
                  <a16:creationId xmlns:a16="http://schemas.microsoft.com/office/drawing/2014/main" id="{0E0F8C46-65B5-4A6E-9C13-BA4A754BF6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77887" y="4738870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3 h 136"/>
                <a:gd name="T4" fmla="*/ 115 w 135"/>
                <a:gd name="T5" fmla="*/ 20 h 136"/>
                <a:gd name="T6" fmla="*/ 129 w 135"/>
                <a:gd name="T7" fmla="*/ 40 h 136"/>
                <a:gd name="T8" fmla="*/ 135 w 135"/>
                <a:gd name="T9" fmla="*/ 66 h 136"/>
                <a:gd name="T10" fmla="*/ 129 w 135"/>
                <a:gd name="T11" fmla="*/ 92 h 136"/>
                <a:gd name="T12" fmla="*/ 115 w 135"/>
                <a:gd name="T13" fmla="*/ 115 h 136"/>
                <a:gd name="T14" fmla="*/ 92 w 135"/>
                <a:gd name="T15" fmla="*/ 130 h 136"/>
                <a:gd name="T16" fmla="*/ 66 w 135"/>
                <a:gd name="T17" fmla="*/ 136 h 136"/>
                <a:gd name="T18" fmla="*/ 40 w 135"/>
                <a:gd name="T19" fmla="*/ 130 h 136"/>
                <a:gd name="T20" fmla="*/ 20 w 135"/>
                <a:gd name="T21" fmla="*/ 115 h 136"/>
                <a:gd name="T22" fmla="*/ 5 w 135"/>
                <a:gd name="T23" fmla="*/ 95 h 136"/>
                <a:gd name="T24" fmla="*/ 0 w 135"/>
                <a:gd name="T25" fmla="*/ 69 h 136"/>
                <a:gd name="T26" fmla="*/ 2 w 135"/>
                <a:gd name="T27" fmla="*/ 43 h 136"/>
                <a:gd name="T28" fmla="*/ 17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4" name="Freeform 102">
              <a:extLst>
                <a:ext uri="{FF2B5EF4-FFF2-40B4-BE49-F238E27FC236}">
                  <a16:creationId xmlns:a16="http://schemas.microsoft.com/office/drawing/2014/main" id="{F4448C16-C67F-42F3-8627-E3F8ACD02F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53871" y="4722869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3 h 136"/>
                <a:gd name="T4" fmla="*/ 118 w 139"/>
                <a:gd name="T5" fmla="*/ 20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2 h 136"/>
                <a:gd name="T12" fmla="*/ 118 w 139"/>
                <a:gd name="T13" fmla="*/ 116 h 136"/>
                <a:gd name="T14" fmla="*/ 95 w 139"/>
                <a:gd name="T15" fmla="*/ 130 h 136"/>
                <a:gd name="T16" fmla="*/ 69 w 139"/>
                <a:gd name="T17" fmla="*/ 136 h 136"/>
                <a:gd name="T18" fmla="*/ 44 w 139"/>
                <a:gd name="T19" fmla="*/ 130 h 136"/>
                <a:gd name="T20" fmla="*/ 20 w 139"/>
                <a:gd name="T21" fmla="*/ 116 h 136"/>
                <a:gd name="T22" fmla="*/ 6 w 139"/>
                <a:gd name="T23" fmla="*/ 92 h 136"/>
                <a:gd name="T24" fmla="*/ 0 w 139"/>
                <a:gd name="T25" fmla="*/ 67 h 136"/>
                <a:gd name="T26" fmla="*/ 6 w 139"/>
                <a:gd name="T27" fmla="*/ 41 h 136"/>
                <a:gd name="T28" fmla="*/ 20 w 139"/>
                <a:gd name="T29" fmla="*/ 20 h 136"/>
                <a:gd name="T30" fmla="*/ 44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7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5" name="Freeform 103">
              <a:extLst>
                <a:ext uri="{FF2B5EF4-FFF2-40B4-BE49-F238E27FC236}">
                  <a16:creationId xmlns:a16="http://schemas.microsoft.com/office/drawing/2014/main" id="{6C0426CF-8D88-4D52-A205-AFDE87004AB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34655" y="4677265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3 h 135"/>
                <a:gd name="T4" fmla="*/ 118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30 h 135"/>
                <a:gd name="T16" fmla="*/ 69 w 139"/>
                <a:gd name="T17" fmla="*/ 135 h 135"/>
                <a:gd name="T18" fmla="*/ 43 w 139"/>
                <a:gd name="T19" fmla="*/ 130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6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6" name="Freeform 104">
              <a:extLst>
                <a:ext uri="{FF2B5EF4-FFF2-40B4-BE49-F238E27FC236}">
                  <a16:creationId xmlns:a16="http://schemas.microsoft.com/office/drawing/2014/main" id="{3F72B4EE-CADC-4C8C-8527-C23625668A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25040" y="4601259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3 w 136"/>
                <a:gd name="T15" fmla="*/ 130 h 135"/>
                <a:gd name="T16" fmla="*/ 67 w 136"/>
                <a:gd name="T17" fmla="*/ 135 h 135"/>
                <a:gd name="T18" fmla="*/ 41 w 136"/>
                <a:gd name="T19" fmla="*/ 133 h 135"/>
                <a:gd name="T20" fmla="*/ 18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18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67" y="135"/>
                  </a:lnTo>
                  <a:lnTo>
                    <a:pt x="41" y="133"/>
                  </a:lnTo>
                  <a:lnTo>
                    <a:pt x="18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7" name="Freeform 105">
              <a:extLst>
                <a:ext uri="{FF2B5EF4-FFF2-40B4-BE49-F238E27FC236}">
                  <a16:creationId xmlns:a16="http://schemas.microsoft.com/office/drawing/2014/main" id="{81239A3C-4D7F-46D3-A0F5-1AF66BFF25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26625" y="4494852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6 w 139"/>
                <a:gd name="T15" fmla="*/ 129 h 135"/>
                <a:gd name="T16" fmla="*/ 70 w 139"/>
                <a:gd name="T17" fmla="*/ 135 h 135"/>
                <a:gd name="T18" fmla="*/ 44 w 139"/>
                <a:gd name="T19" fmla="*/ 129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0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8" name="Freeform 106">
              <a:extLst>
                <a:ext uri="{FF2B5EF4-FFF2-40B4-BE49-F238E27FC236}">
                  <a16:creationId xmlns:a16="http://schemas.microsoft.com/office/drawing/2014/main" id="{697CB476-432B-4C62-A8FC-20D0EC55B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46613" y="436364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2 w 136"/>
                <a:gd name="T15" fmla="*/ 130 h 135"/>
                <a:gd name="T16" fmla="*/ 69 w 136"/>
                <a:gd name="T17" fmla="*/ 135 h 135"/>
                <a:gd name="T18" fmla="*/ 41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1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1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9" name="Freeform 107">
              <a:extLst>
                <a:ext uri="{FF2B5EF4-FFF2-40B4-BE49-F238E27FC236}">
                  <a16:creationId xmlns:a16="http://schemas.microsoft.com/office/drawing/2014/main" id="{530C47F7-235B-423C-9412-AE931FD890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85801" y="420683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17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30 h 135"/>
                <a:gd name="T16" fmla="*/ 69 w 135"/>
                <a:gd name="T17" fmla="*/ 135 h 135"/>
                <a:gd name="T18" fmla="*/ 40 w 135"/>
                <a:gd name="T19" fmla="*/ 130 h 135"/>
                <a:gd name="T20" fmla="*/ 20 w 135"/>
                <a:gd name="T21" fmla="*/ 115 h 135"/>
                <a:gd name="T22" fmla="*/ 3 w 135"/>
                <a:gd name="T23" fmla="*/ 92 h 135"/>
                <a:gd name="T24" fmla="*/ 0 w 135"/>
                <a:gd name="T25" fmla="*/ 66 h 135"/>
                <a:gd name="T26" fmla="*/ 3 w 135"/>
                <a:gd name="T27" fmla="*/ 40 h 135"/>
                <a:gd name="T28" fmla="*/ 20 w 135"/>
                <a:gd name="T29" fmla="*/ 17 h 135"/>
                <a:gd name="T30" fmla="*/ 40 w 135"/>
                <a:gd name="T31" fmla="*/ 3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20" y="17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Freeform 108">
              <a:extLst>
                <a:ext uri="{FF2B5EF4-FFF2-40B4-BE49-F238E27FC236}">
                  <a16:creationId xmlns:a16="http://schemas.microsoft.com/office/drawing/2014/main" id="{313BFBE0-5D5E-45E8-BFCC-CCB70370B1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23374" y="226268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2 w 135"/>
                <a:gd name="T15" fmla="*/ 130 h 136"/>
                <a:gd name="T16" fmla="*/ 69 w 135"/>
                <a:gd name="T17" fmla="*/ 136 h 136"/>
                <a:gd name="T18" fmla="*/ 40 w 135"/>
                <a:gd name="T19" fmla="*/ 130 h 136"/>
                <a:gd name="T20" fmla="*/ 20 w 135"/>
                <a:gd name="T21" fmla="*/ 116 h 136"/>
                <a:gd name="T22" fmla="*/ 2 w 135"/>
                <a:gd name="T23" fmla="*/ 96 h 136"/>
                <a:gd name="T24" fmla="*/ 0 w 135"/>
                <a:gd name="T25" fmla="*/ 70 h 136"/>
                <a:gd name="T26" fmla="*/ 2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2" y="96"/>
                  </a:lnTo>
                  <a:lnTo>
                    <a:pt x="0" y="70"/>
                  </a:lnTo>
                  <a:lnTo>
                    <a:pt x="2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Freeform 109">
              <a:extLst>
                <a:ext uri="{FF2B5EF4-FFF2-40B4-BE49-F238E27FC236}">
                  <a16:creationId xmlns:a16="http://schemas.microsoft.com/office/drawing/2014/main" id="{16F914DD-76AB-4A06-A1C7-361E95CFD5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45783" y="2073875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6 h 138"/>
                <a:gd name="T4" fmla="*/ 115 w 135"/>
                <a:gd name="T5" fmla="*/ 20 h 138"/>
                <a:gd name="T6" fmla="*/ 129 w 135"/>
                <a:gd name="T7" fmla="*/ 43 h 138"/>
                <a:gd name="T8" fmla="*/ 135 w 135"/>
                <a:gd name="T9" fmla="*/ 69 h 138"/>
                <a:gd name="T10" fmla="*/ 129 w 135"/>
                <a:gd name="T11" fmla="*/ 95 h 138"/>
                <a:gd name="T12" fmla="*/ 115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6 w 135"/>
                <a:gd name="T23" fmla="*/ 95 h 138"/>
                <a:gd name="T24" fmla="*/ 0 w 135"/>
                <a:gd name="T25" fmla="*/ 69 h 138"/>
                <a:gd name="T26" fmla="*/ 6 w 135"/>
                <a:gd name="T27" fmla="*/ 43 h 138"/>
                <a:gd name="T28" fmla="*/ 20 w 135"/>
                <a:gd name="T29" fmla="*/ 20 h 138"/>
                <a:gd name="T30" fmla="*/ 40 w 135"/>
                <a:gd name="T31" fmla="*/ 6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Freeform 110">
              <a:extLst>
                <a:ext uri="{FF2B5EF4-FFF2-40B4-BE49-F238E27FC236}">
                  <a16:creationId xmlns:a16="http://schemas.microsoft.com/office/drawing/2014/main" id="{7E8C8C14-FB96-4E97-A2CA-8631D009A8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8194" y="1902663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6 h 136"/>
                <a:gd name="T4" fmla="*/ 118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2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3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0 h 136"/>
                <a:gd name="T28" fmla="*/ 20 w 139"/>
                <a:gd name="T29" fmla="*/ 20 h 136"/>
                <a:gd name="T30" fmla="*/ 43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Freeform 111">
              <a:extLst>
                <a:ext uri="{FF2B5EF4-FFF2-40B4-BE49-F238E27FC236}">
                  <a16:creationId xmlns:a16="http://schemas.microsoft.com/office/drawing/2014/main" id="{F9712D74-344A-4E7B-9D90-7FF8947CDC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77095" y="491488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3 h 135"/>
                <a:gd name="T4" fmla="*/ 118 w 138"/>
                <a:gd name="T5" fmla="*/ 17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5 w 138"/>
                <a:gd name="T23" fmla="*/ 92 h 135"/>
                <a:gd name="T24" fmla="*/ 0 w 138"/>
                <a:gd name="T25" fmla="*/ 69 h 135"/>
                <a:gd name="T26" fmla="*/ 5 w 138"/>
                <a:gd name="T27" fmla="*/ 40 h 135"/>
                <a:gd name="T28" fmla="*/ 20 w 138"/>
                <a:gd name="T29" fmla="*/ 17 h 135"/>
                <a:gd name="T30" fmla="*/ 43 w 138"/>
                <a:gd name="T31" fmla="*/ 3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3"/>
                  </a:lnTo>
                  <a:lnTo>
                    <a:pt x="118" y="17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17"/>
                  </a:lnTo>
                  <a:lnTo>
                    <a:pt x="4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Freeform 112">
              <a:extLst>
                <a:ext uri="{FF2B5EF4-FFF2-40B4-BE49-F238E27FC236}">
                  <a16:creationId xmlns:a16="http://schemas.microsoft.com/office/drawing/2014/main" id="{F6A4B320-6A60-464A-AA7C-0029C5A7EB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53078" y="4912482"/>
              <a:ext cx="111208" cy="110408"/>
            </a:xfrm>
            <a:custGeom>
              <a:avLst/>
              <a:gdLst>
                <a:gd name="T0" fmla="*/ 70 w 139"/>
                <a:gd name="T1" fmla="*/ 0 h 138"/>
                <a:gd name="T2" fmla="*/ 95 w 139"/>
                <a:gd name="T3" fmla="*/ 6 h 138"/>
                <a:gd name="T4" fmla="*/ 119 w 139"/>
                <a:gd name="T5" fmla="*/ 20 h 138"/>
                <a:gd name="T6" fmla="*/ 133 w 139"/>
                <a:gd name="T7" fmla="*/ 43 h 138"/>
                <a:gd name="T8" fmla="*/ 139 w 139"/>
                <a:gd name="T9" fmla="*/ 69 h 138"/>
                <a:gd name="T10" fmla="*/ 133 w 139"/>
                <a:gd name="T11" fmla="*/ 95 h 138"/>
                <a:gd name="T12" fmla="*/ 119 w 139"/>
                <a:gd name="T13" fmla="*/ 118 h 138"/>
                <a:gd name="T14" fmla="*/ 95 w 139"/>
                <a:gd name="T15" fmla="*/ 133 h 138"/>
                <a:gd name="T16" fmla="*/ 70 w 139"/>
                <a:gd name="T17" fmla="*/ 138 h 138"/>
                <a:gd name="T18" fmla="*/ 44 w 139"/>
                <a:gd name="T19" fmla="*/ 133 h 138"/>
                <a:gd name="T20" fmla="*/ 21 w 139"/>
                <a:gd name="T21" fmla="*/ 118 h 138"/>
                <a:gd name="T22" fmla="*/ 6 w 139"/>
                <a:gd name="T23" fmla="*/ 95 h 138"/>
                <a:gd name="T24" fmla="*/ 0 w 139"/>
                <a:gd name="T25" fmla="*/ 69 h 138"/>
                <a:gd name="T26" fmla="*/ 6 w 139"/>
                <a:gd name="T27" fmla="*/ 43 h 138"/>
                <a:gd name="T28" fmla="*/ 21 w 139"/>
                <a:gd name="T29" fmla="*/ 20 h 138"/>
                <a:gd name="T30" fmla="*/ 44 w 139"/>
                <a:gd name="T31" fmla="*/ 6 h 138"/>
                <a:gd name="T32" fmla="*/ 70 w 139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8">
                  <a:moveTo>
                    <a:pt x="70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3"/>
                  </a:lnTo>
                  <a:lnTo>
                    <a:pt x="139" y="69"/>
                  </a:lnTo>
                  <a:lnTo>
                    <a:pt x="133" y="95"/>
                  </a:lnTo>
                  <a:lnTo>
                    <a:pt x="119" y="118"/>
                  </a:lnTo>
                  <a:lnTo>
                    <a:pt x="95" y="133"/>
                  </a:lnTo>
                  <a:lnTo>
                    <a:pt x="70" y="138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Freeform 113">
              <a:extLst>
                <a:ext uri="{FF2B5EF4-FFF2-40B4-BE49-F238E27FC236}">
                  <a16:creationId xmlns:a16="http://schemas.microsoft.com/office/drawing/2014/main" id="{4AE002C0-6BEC-4DAE-9F91-B16B377A16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32262" y="4882080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6 h 139"/>
                <a:gd name="T12" fmla="*/ 115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0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Freeform 114">
              <a:extLst>
                <a:ext uri="{FF2B5EF4-FFF2-40B4-BE49-F238E27FC236}">
                  <a16:creationId xmlns:a16="http://schemas.microsoft.com/office/drawing/2014/main" id="{0D1A27CE-73BE-4B2C-B964-CBD8A3A608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15447" y="482687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0 w 135"/>
                <a:gd name="T19" fmla="*/ 132 h 135"/>
                <a:gd name="T20" fmla="*/ 20 w 135"/>
                <a:gd name="T21" fmla="*/ 118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0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Freeform 115">
              <a:extLst>
                <a:ext uri="{FF2B5EF4-FFF2-40B4-BE49-F238E27FC236}">
                  <a16:creationId xmlns:a16="http://schemas.microsoft.com/office/drawing/2014/main" id="{743D52BE-2030-471D-8A2A-31EF56226A9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432" y="4741270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3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3 w 136"/>
                <a:gd name="T15" fmla="*/ 130 h 136"/>
                <a:gd name="T16" fmla="*/ 70 w 136"/>
                <a:gd name="T17" fmla="*/ 136 h 136"/>
                <a:gd name="T18" fmla="*/ 41 w 136"/>
                <a:gd name="T19" fmla="*/ 130 h 136"/>
                <a:gd name="T20" fmla="*/ 21 w 136"/>
                <a:gd name="T21" fmla="*/ 115 h 136"/>
                <a:gd name="T22" fmla="*/ 3 w 136"/>
                <a:gd name="T23" fmla="*/ 92 h 136"/>
                <a:gd name="T24" fmla="*/ 0 w 136"/>
                <a:gd name="T25" fmla="*/ 69 h 136"/>
                <a:gd name="T26" fmla="*/ 3 w 136"/>
                <a:gd name="T27" fmla="*/ 41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3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6"/>
                  </a:lnTo>
                  <a:lnTo>
                    <a:pt x="41" y="130"/>
                  </a:lnTo>
                  <a:lnTo>
                    <a:pt x="21" y="115"/>
                  </a:lnTo>
                  <a:lnTo>
                    <a:pt x="3" y="92"/>
                  </a:lnTo>
                  <a:lnTo>
                    <a:pt x="0" y="69"/>
                  </a:lnTo>
                  <a:lnTo>
                    <a:pt x="3" y="41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Freeform 116">
              <a:extLst>
                <a:ext uri="{FF2B5EF4-FFF2-40B4-BE49-F238E27FC236}">
                  <a16:creationId xmlns:a16="http://schemas.microsoft.com/office/drawing/2014/main" id="{04F4391F-9AC6-4361-A81E-7A3DA039AE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11418" y="463326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72 w 138"/>
                <a:gd name="T17" fmla="*/ 135 h 135"/>
                <a:gd name="T18" fmla="*/ 43 w 138"/>
                <a:gd name="T19" fmla="*/ 132 h 135"/>
                <a:gd name="T20" fmla="*/ 20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72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Freeform 117">
              <a:extLst>
                <a:ext uri="{FF2B5EF4-FFF2-40B4-BE49-F238E27FC236}">
                  <a16:creationId xmlns:a16="http://schemas.microsoft.com/office/drawing/2014/main" id="{558602A0-E417-4542-BEC4-A8FEA676AB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31404" y="449965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69 w 136"/>
                <a:gd name="T17" fmla="*/ 135 h 135"/>
                <a:gd name="T18" fmla="*/ 41 w 136"/>
                <a:gd name="T19" fmla="*/ 129 h 135"/>
                <a:gd name="T20" fmla="*/ 20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18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69" y="135"/>
                  </a:lnTo>
                  <a:lnTo>
                    <a:pt x="41" y="129"/>
                  </a:lnTo>
                  <a:lnTo>
                    <a:pt x="20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Freeform 118">
              <a:extLst>
                <a:ext uri="{FF2B5EF4-FFF2-40B4-BE49-F238E27FC236}">
                  <a16:creationId xmlns:a16="http://schemas.microsoft.com/office/drawing/2014/main" id="{1F42D66F-BF48-4552-8C97-B2E73389C7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56962" y="2196284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8 h 135"/>
                <a:gd name="T14" fmla="*/ 95 w 136"/>
                <a:gd name="T15" fmla="*/ 133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Freeform 119">
              <a:extLst>
                <a:ext uri="{FF2B5EF4-FFF2-40B4-BE49-F238E27FC236}">
                  <a16:creationId xmlns:a16="http://schemas.microsoft.com/office/drawing/2014/main" id="{0B3EF2BE-B1C1-4235-B51B-E7E356AC69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9070" y="5080495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6 h 136"/>
                <a:gd name="T22" fmla="*/ 6 w 138"/>
                <a:gd name="T23" fmla="*/ 96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Freeform 120">
              <a:extLst>
                <a:ext uri="{FF2B5EF4-FFF2-40B4-BE49-F238E27FC236}">
                  <a16:creationId xmlns:a16="http://schemas.microsoft.com/office/drawing/2014/main" id="{4908BA3A-3AE4-4008-A0C2-4E8B4039D2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09854" y="503889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70 h 136"/>
                <a:gd name="T26" fmla="*/ 6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Freeform 121">
              <a:extLst>
                <a:ext uri="{FF2B5EF4-FFF2-40B4-BE49-F238E27FC236}">
                  <a16:creationId xmlns:a16="http://schemas.microsoft.com/office/drawing/2014/main" id="{3B056789-8029-4864-A422-3540A4912A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52147" y="3498779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9 h 135"/>
                <a:gd name="T10" fmla="*/ 129 w 135"/>
                <a:gd name="T11" fmla="*/ 95 h 135"/>
                <a:gd name="T12" fmla="*/ 115 w 135"/>
                <a:gd name="T13" fmla="*/ 118 h 135"/>
                <a:gd name="T14" fmla="*/ 95 w 135"/>
                <a:gd name="T15" fmla="*/ 132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8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Freeform 122">
              <a:extLst>
                <a:ext uri="{FF2B5EF4-FFF2-40B4-BE49-F238E27FC236}">
                  <a16:creationId xmlns:a16="http://schemas.microsoft.com/office/drawing/2014/main" id="{D1C0252A-EFC0-4448-B0B2-7D7AB90EB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94580" y="1591440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0 h 139"/>
                <a:gd name="T6" fmla="*/ 130 w 136"/>
                <a:gd name="T7" fmla="*/ 41 h 139"/>
                <a:gd name="T8" fmla="*/ 136 w 136"/>
                <a:gd name="T9" fmla="*/ 67 h 139"/>
                <a:gd name="T10" fmla="*/ 130 w 136"/>
                <a:gd name="T11" fmla="*/ 95 h 139"/>
                <a:gd name="T12" fmla="*/ 115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6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1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Freeform 123">
              <a:extLst>
                <a:ext uri="{FF2B5EF4-FFF2-40B4-BE49-F238E27FC236}">
                  <a16:creationId xmlns:a16="http://schemas.microsoft.com/office/drawing/2014/main" id="{D66B8596-15F2-47CE-9A2C-C88627A3E5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63392" y="1446630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Freeform 124">
              <a:extLst>
                <a:ext uri="{FF2B5EF4-FFF2-40B4-BE49-F238E27FC236}">
                  <a16:creationId xmlns:a16="http://schemas.microsoft.com/office/drawing/2014/main" id="{C2BF0D4E-031D-44DD-ADF4-1B3DE3671F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47405" y="131942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5 w 136"/>
                <a:gd name="T15" fmla="*/ 133 h 136"/>
                <a:gd name="T16" fmla="*/ 69 w 136"/>
                <a:gd name="T17" fmla="*/ 136 h 136"/>
                <a:gd name="T18" fmla="*/ 40 w 136"/>
                <a:gd name="T19" fmla="*/ 133 h 136"/>
                <a:gd name="T20" fmla="*/ 20 w 136"/>
                <a:gd name="T21" fmla="*/ 116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7" name="Freeform 125">
              <a:extLst>
                <a:ext uri="{FF2B5EF4-FFF2-40B4-BE49-F238E27FC236}">
                  <a16:creationId xmlns:a16="http://schemas.microsoft.com/office/drawing/2014/main" id="{F7813228-EA51-42B4-B84D-90B905F3D24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43420" y="1211413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5 h 135"/>
                <a:gd name="T4" fmla="*/ 115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0 w 136"/>
                <a:gd name="T31" fmla="*/ 5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8" name="Freeform 126">
              <a:extLst>
                <a:ext uri="{FF2B5EF4-FFF2-40B4-BE49-F238E27FC236}">
                  <a16:creationId xmlns:a16="http://schemas.microsoft.com/office/drawing/2014/main" id="{E01071D4-2672-46EA-8402-B9B5FB3570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9035" y="1123406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5 w 138"/>
                <a:gd name="T5" fmla="*/ 20 h 136"/>
                <a:gd name="T6" fmla="*/ 132 w 138"/>
                <a:gd name="T7" fmla="*/ 41 h 136"/>
                <a:gd name="T8" fmla="*/ 138 w 138"/>
                <a:gd name="T9" fmla="*/ 66 h 136"/>
                <a:gd name="T10" fmla="*/ 132 w 138"/>
                <a:gd name="T11" fmla="*/ 92 h 136"/>
                <a:gd name="T12" fmla="*/ 118 w 138"/>
                <a:gd name="T13" fmla="*/ 115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8 h 136"/>
                <a:gd name="T22" fmla="*/ 5 w 138"/>
                <a:gd name="T23" fmla="*/ 95 h 136"/>
                <a:gd name="T24" fmla="*/ 0 w 138"/>
                <a:gd name="T25" fmla="*/ 69 h 136"/>
                <a:gd name="T26" fmla="*/ 5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1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Freeform 127">
              <a:extLst>
                <a:ext uri="{FF2B5EF4-FFF2-40B4-BE49-F238E27FC236}">
                  <a16:creationId xmlns:a16="http://schemas.microsoft.com/office/drawing/2014/main" id="{CF70CA2D-D990-4105-B6D2-387FE16529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63450" y="1057002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2 w 138"/>
                <a:gd name="T7" fmla="*/ 43 h 138"/>
                <a:gd name="T8" fmla="*/ 138 w 138"/>
                <a:gd name="T9" fmla="*/ 69 h 138"/>
                <a:gd name="T10" fmla="*/ 132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5 w 138"/>
                <a:gd name="T23" fmla="*/ 95 h 138"/>
                <a:gd name="T24" fmla="*/ 0 w 138"/>
                <a:gd name="T25" fmla="*/ 69 h 138"/>
                <a:gd name="T26" fmla="*/ 5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Freeform 128">
              <a:extLst>
                <a:ext uri="{FF2B5EF4-FFF2-40B4-BE49-F238E27FC236}">
                  <a16:creationId xmlns:a16="http://schemas.microsoft.com/office/drawing/2014/main" id="{85EC864E-8BF3-4CCA-8BFB-FAD5083C68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85066" y="1015398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Freeform 129">
              <a:extLst>
                <a:ext uri="{FF2B5EF4-FFF2-40B4-BE49-F238E27FC236}">
                  <a16:creationId xmlns:a16="http://schemas.microsoft.com/office/drawing/2014/main" id="{4EB2D4F8-C37B-42A8-B256-C86710C87B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06682" y="996997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5 h 135"/>
                <a:gd name="T4" fmla="*/ 115 w 138"/>
                <a:gd name="T5" fmla="*/ 20 h 135"/>
                <a:gd name="T6" fmla="*/ 133 w 138"/>
                <a:gd name="T7" fmla="*/ 43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3" y="43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Freeform 130">
              <a:extLst>
                <a:ext uri="{FF2B5EF4-FFF2-40B4-BE49-F238E27FC236}">
                  <a16:creationId xmlns:a16="http://schemas.microsoft.com/office/drawing/2014/main" id="{3C9DA2F3-C52E-4CBC-B5D5-A4CE6A0BCF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32299" y="999397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3 w 136"/>
                <a:gd name="T3" fmla="*/ 6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6 w 136"/>
                <a:gd name="T13" fmla="*/ 118 h 138"/>
                <a:gd name="T14" fmla="*/ 96 w 136"/>
                <a:gd name="T15" fmla="*/ 133 h 138"/>
                <a:gd name="T16" fmla="*/ 70 w 136"/>
                <a:gd name="T17" fmla="*/ 138 h 138"/>
                <a:gd name="T18" fmla="*/ 44 w 136"/>
                <a:gd name="T19" fmla="*/ 133 h 138"/>
                <a:gd name="T20" fmla="*/ 21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1 w 136"/>
                <a:gd name="T29" fmla="*/ 20 h 138"/>
                <a:gd name="T30" fmla="*/ 41 w 136"/>
                <a:gd name="T31" fmla="*/ 6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6" y="133"/>
                  </a:lnTo>
                  <a:lnTo>
                    <a:pt x="70" y="138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3" name="Freeform 131">
              <a:extLst>
                <a:ext uri="{FF2B5EF4-FFF2-40B4-BE49-F238E27FC236}">
                  <a16:creationId xmlns:a16="http://schemas.microsoft.com/office/drawing/2014/main" id="{6B5F6C81-A7AD-4CF0-9BE9-CCAF74D541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92165" y="445084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0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5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4" name="Freeform 132">
              <a:extLst>
                <a:ext uri="{FF2B5EF4-FFF2-40B4-BE49-F238E27FC236}">
                  <a16:creationId xmlns:a16="http://schemas.microsoft.com/office/drawing/2014/main" id="{00FCE165-614B-4BD0-BDA0-5D946A899B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62555" y="4266835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6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6 w 139"/>
                <a:gd name="T15" fmla="*/ 130 h 135"/>
                <a:gd name="T16" fmla="*/ 70 w 139"/>
                <a:gd name="T17" fmla="*/ 135 h 135"/>
                <a:gd name="T18" fmla="*/ 44 w 139"/>
                <a:gd name="T19" fmla="*/ 130 h 135"/>
                <a:gd name="T20" fmla="*/ 21 w 139"/>
                <a:gd name="T21" fmla="*/ 115 h 135"/>
                <a:gd name="T22" fmla="*/ 6 w 139"/>
                <a:gd name="T23" fmla="*/ 92 h 135"/>
                <a:gd name="T24" fmla="*/ 0 w 139"/>
                <a:gd name="T25" fmla="*/ 69 h 135"/>
                <a:gd name="T26" fmla="*/ 6 w 139"/>
                <a:gd name="T27" fmla="*/ 40 h 135"/>
                <a:gd name="T28" fmla="*/ 21 w 139"/>
                <a:gd name="T29" fmla="*/ 20 h 135"/>
                <a:gd name="T30" fmla="*/ 44 w 139"/>
                <a:gd name="T31" fmla="*/ 6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5" name="Freeform 133">
              <a:extLst>
                <a:ext uri="{FF2B5EF4-FFF2-40B4-BE49-F238E27FC236}">
                  <a16:creationId xmlns:a16="http://schemas.microsoft.com/office/drawing/2014/main" id="{B75C77C4-40BB-4312-9FD2-E0933C639D7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54548" y="4070821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3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0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6" name="Freeform 134">
              <a:extLst>
                <a:ext uri="{FF2B5EF4-FFF2-40B4-BE49-F238E27FC236}">
                  <a16:creationId xmlns:a16="http://schemas.microsoft.com/office/drawing/2014/main" id="{D1168FE6-36A8-4641-A12D-E9AF2AD363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66541" y="3865206"/>
              <a:ext cx="111208" cy="108808"/>
            </a:xfrm>
            <a:custGeom>
              <a:avLst/>
              <a:gdLst>
                <a:gd name="T0" fmla="*/ 67 w 139"/>
                <a:gd name="T1" fmla="*/ 0 h 136"/>
                <a:gd name="T2" fmla="*/ 96 w 139"/>
                <a:gd name="T3" fmla="*/ 6 h 136"/>
                <a:gd name="T4" fmla="*/ 119 w 139"/>
                <a:gd name="T5" fmla="*/ 21 h 136"/>
                <a:gd name="T6" fmla="*/ 133 w 139"/>
                <a:gd name="T7" fmla="*/ 44 h 136"/>
                <a:gd name="T8" fmla="*/ 139 w 139"/>
                <a:gd name="T9" fmla="*/ 70 h 136"/>
                <a:gd name="T10" fmla="*/ 133 w 139"/>
                <a:gd name="T11" fmla="*/ 95 h 136"/>
                <a:gd name="T12" fmla="*/ 119 w 139"/>
                <a:gd name="T13" fmla="*/ 119 h 136"/>
                <a:gd name="T14" fmla="*/ 96 w 139"/>
                <a:gd name="T15" fmla="*/ 133 h 136"/>
                <a:gd name="T16" fmla="*/ 70 w 139"/>
                <a:gd name="T17" fmla="*/ 136 h 136"/>
                <a:gd name="T18" fmla="*/ 44 w 139"/>
                <a:gd name="T19" fmla="*/ 133 h 136"/>
                <a:gd name="T20" fmla="*/ 21 w 139"/>
                <a:gd name="T21" fmla="*/ 119 h 136"/>
                <a:gd name="T22" fmla="*/ 6 w 139"/>
                <a:gd name="T23" fmla="*/ 95 h 136"/>
                <a:gd name="T24" fmla="*/ 0 w 139"/>
                <a:gd name="T25" fmla="*/ 70 h 136"/>
                <a:gd name="T26" fmla="*/ 6 w 139"/>
                <a:gd name="T27" fmla="*/ 44 h 136"/>
                <a:gd name="T28" fmla="*/ 21 w 139"/>
                <a:gd name="T29" fmla="*/ 21 h 136"/>
                <a:gd name="T30" fmla="*/ 44 w 139"/>
                <a:gd name="T31" fmla="*/ 6 h 136"/>
                <a:gd name="T32" fmla="*/ 67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7" y="0"/>
                  </a:moveTo>
                  <a:lnTo>
                    <a:pt x="96" y="6"/>
                  </a:lnTo>
                  <a:lnTo>
                    <a:pt x="119" y="21"/>
                  </a:lnTo>
                  <a:lnTo>
                    <a:pt x="133" y="44"/>
                  </a:lnTo>
                  <a:lnTo>
                    <a:pt x="139" y="70"/>
                  </a:lnTo>
                  <a:lnTo>
                    <a:pt x="133" y="95"/>
                  </a:lnTo>
                  <a:lnTo>
                    <a:pt x="119" y="119"/>
                  </a:lnTo>
                  <a:lnTo>
                    <a:pt x="96" y="133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7" name="Freeform 135">
              <a:extLst>
                <a:ext uri="{FF2B5EF4-FFF2-40B4-BE49-F238E27FC236}">
                  <a16:creationId xmlns:a16="http://schemas.microsoft.com/office/drawing/2014/main" id="{BAED5B9B-34C3-4F47-A250-783232374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1736" y="365079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67 h 136"/>
                <a:gd name="T10" fmla="*/ 130 w 136"/>
                <a:gd name="T11" fmla="*/ 96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3 h 136"/>
                <a:gd name="T20" fmla="*/ 17 w 136"/>
                <a:gd name="T21" fmla="*/ 116 h 136"/>
                <a:gd name="T22" fmla="*/ 3 w 136"/>
                <a:gd name="T23" fmla="*/ 96 h 136"/>
                <a:gd name="T24" fmla="*/ 0 w 136"/>
                <a:gd name="T25" fmla="*/ 70 h 136"/>
                <a:gd name="T26" fmla="*/ 3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67"/>
                  </a:lnTo>
                  <a:lnTo>
                    <a:pt x="130" y="96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17" y="116"/>
                  </a:lnTo>
                  <a:lnTo>
                    <a:pt x="3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Freeform 136">
              <a:extLst>
                <a:ext uri="{FF2B5EF4-FFF2-40B4-BE49-F238E27FC236}">
                  <a16:creationId xmlns:a16="http://schemas.microsoft.com/office/drawing/2014/main" id="{18374A76-C975-4224-AE02-1A14D633D3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60933" y="342917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2 h 136"/>
                <a:gd name="T24" fmla="*/ 0 w 135"/>
                <a:gd name="T25" fmla="*/ 66 h 136"/>
                <a:gd name="T26" fmla="*/ 6 w 135"/>
                <a:gd name="T27" fmla="*/ 40 h 136"/>
                <a:gd name="T28" fmla="*/ 20 w 135"/>
                <a:gd name="T29" fmla="*/ 17 h 136"/>
                <a:gd name="T30" fmla="*/ 40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Freeform 137">
              <a:extLst>
                <a:ext uri="{FF2B5EF4-FFF2-40B4-BE49-F238E27FC236}">
                  <a16:creationId xmlns:a16="http://schemas.microsoft.com/office/drawing/2014/main" id="{56046B3B-8326-4FFF-9E60-A95A78AF049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40132" y="3208358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3 w 138"/>
                <a:gd name="T7" fmla="*/ 43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8 h 135"/>
                <a:gd name="T14" fmla="*/ 95 w 138"/>
                <a:gd name="T15" fmla="*/ 132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Freeform 138">
              <a:extLst>
                <a:ext uri="{FF2B5EF4-FFF2-40B4-BE49-F238E27FC236}">
                  <a16:creationId xmlns:a16="http://schemas.microsoft.com/office/drawing/2014/main" id="{DF3EFE8A-1BF9-43E5-A192-901DF5F0D4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44132" y="2981941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1 h 139"/>
                <a:gd name="T6" fmla="*/ 130 w 136"/>
                <a:gd name="T7" fmla="*/ 44 h 139"/>
                <a:gd name="T8" fmla="*/ 136 w 136"/>
                <a:gd name="T9" fmla="*/ 70 h 139"/>
                <a:gd name="T10" fmla="*/ 130 w 136"/>
                <a:gd name="T11" fmla="*/ 95 h 139"/>
                <a:gd name="T12" fmla="*/ 115 w 136"/>
                <a:gd name="T13" fmla="*/ 119 h 139"/>
                <a:gd name="T14" fmla="*/ 92 w 136"/>
                <a:gd name="T15" fmla="*/ 133 h 139"/>
                <a:gd name="T16" fmla="*/ 69 w 136"/>
                <a:gd name="T17" fmla="*/ 139 h 139"/>
                <a:gd name="T18" fmla="*/ 41 w 136"/>
                <a:gd name="T19" fmla="*/ 133 h 139"/>
                <a:gd name="T20" fmla="*/ 20 w 136"/>
                <a:gd name="T21" fmla="*/ 119 h 139"/>
                <a:gd name="T22" fmla="*/ 6 w 136"/>
                <a:gd name="T23" fmla="*/ 95 h 139"/>
                <a:gd name="T24" fmla="*/ 0 w 136"/>
                <a:gd name="T25" fmla="*/ 70 h 139"/>
                <a:gd name="T26" fmla="*/ 3 w 136"/>
                <a:gd name="T27" fmla="*/ 44 h 139"/>
                <a:gd name="T28" fmla="*/ 20 w 136"/>
                <a:gd name="T29" fmla="*/ 21 h 139"/>
                <a:gd name="T30" fmla="*/ 41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0" y="95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1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Freeform 139">
              <a:extLst>
                <a:ext uri="{FF2B5EF4-FFF2-40B4-BE49-F238E27FC236}">
                  <a16:creationId xmlns:a16="http://schemas.microsoft.com/office/drawing/2014/main" id="{1DE8612C-3EA2-4E46-A0C4-61C2CAC40C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72134" y="276112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0 w 135"/>
                <a:gd name="T19" fmla="*/ 132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0" y="132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Freeform 140">
              <a:extLst>
                <a:ext uri="{FF2B5EF4-FFF2-40B4-BE49-F238E27FC236}">
                  <a16:creationId xmlns:a16="http://schemas.microsoft.com/office/drawing/2014/main" id="{C395FA67-5754-498B-8FBD-D64037146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80979" y="1365824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3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3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Freeform 141">
              <a:extLst>
                <a:ext uri="{FF2B5EF4-FFF2-40B4-BE49-F238E27FC236}">
                  <a16:creationId xmlns:a16="http://schemas.microsoft.com/office/drawing/2014/main" id="{66B57B4B-016B-4B5D-934D-52ACAD067A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58592" y="1229814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29 h 135"/>
                <a:gd name="T20" fmla="*/ 20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Freeform 142">
              <a:extLst>
                <a:ext uri="{FF2B5EF4-FFF2-40B4-BE49-F238E27FC236}">
                  <a16:creationId xmlns:a16="http://schemas.microsoft.com/office/drawing/2014/main" id="{A230E71F-F1BB-405D-BC66-B6619BAB57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49806" y="110980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2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3 w 136"/>
                <a:gd name="T19" fmla="*/ 129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6 h 135"/>
                <a:gd name="T26" fmla="*/ 6 w 136"/>
                <a:gd name="T27" fmla="*/ 40 h 135"/>
                <a:gd name="T28" fmla="*/ 20 w 136"/>
                <a:gd name="T29" fmla="*/ 20 h 135"/>
                <a:gd name="T30" fmla="*/ 41 w 136"/>
                <a:gd name="T31" fmla="*/ 2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2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1" y="2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Freeform 143">
              <a:extLst>
                <a:ext uri="{FF2B5EF4-FFF2-40B4-BE49-F238E27FC236}">
                  <a16:creationId xmlns:a16="http://schemas.microsoft.com/office/drawing/2014/main" id="{3E3698FF-5E27-4CD2-82F7-E3ED2E11C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50620" y="1010598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1 h 136"/>
                <a:gd name="T28" fmla="*/ 21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1"/>
                  </a:lnTo>
                  <a:lnTo>
                    <a:pt x="21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Freeform 144">
              <a:extLst>
                <a:ext uri="{FF2B5EF4-FFF2-40B4-BE49-F238E27FC236}">
                  <a16:creationId xmlns:a16="http://schemas.microsoft.com/office/drawing/2014/main" id="{F7F0BF6B-AD89-47B5-9CA6-E8AA33F7E27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60235" y="932192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5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70 h 136"/>
                <a:gd name="T10" fmla="*/ 133 w 136"/>
                <a:gd name="T11" fmla="*/ 96 h 136"/>
                <a:gd name="T12" fmla="*/ 115 w 136"/>
                <a:gd name="T13" fmla="*/ 119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9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3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3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Freeform 145">
              <a:extLst>
                <a:ext uri="{FF2B5EF4-FFF2-40B4-BE49-F238E27FC236}">
                  <a16:creationId xmlns:a16="http://schemas.microsoft.com/office/drawing/2014/main" id="{D9961ABD-AA5C-4E1B-9F4D-A6233F5806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75451" y="872188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5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Freeform 146">
              <a:extLst>
                <a:ext uri="{FF2B5EF4-FFF2-40B4-BE49-F238E27FC236}">
                  <a16:creationId xmlns:a16="http://schemas.microsoft.com/office/drawing/2014/main" id="{34E4FD04-84E9-457C-BF35-F3882F6AE7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96267" y="832985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3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3 w 136"/>
                <a:gd name="T27" fmla="*/ 41 h 136"/>
                <a:gd name="T28" fmla="*/ 20 w 136"/>
                <a:gd name="T29" fmla="*/ 18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3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3" y="41"/>
                  </a:lnTo>
                  <a:lnTo>
                    <a:pt x="20" y="18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Freeform 147">
              <a:extLst>
                <a:ext uri="{FF2B5EF4-FFF2-40B4-BE49-F238E27FC236}">
                  <a16:creationId xmlns:a16="http://schemas.microsoft.com/office/drawing/2014/main" id="{09C91511-F456-4697-A567-B4F69EC7E2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20283" y="816984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Freeform 148">
              <a:extLst>
                <a:ext uri="{FF2B5EF4-FFF2-40B4-BE49-F238E27FC236}">
                  <a16:creationId xmlns:a16="http://schemas.microsoft.com/office/drawing/2014/main" id="{307F4EED-25FD-4C41-A225-B47D7198D9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4300" y="821784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17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0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9 h 135"/>
                <a:gd name="T26" fmla="*/ 3 w 135"/>
                <a:gd name="T27" fmla="*/ 40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0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Freeform 149">
              <a:extLst>
                <a:ext uri="{FF2B5EF4-FFF2-40B4-BE49-F238E27FC236}">
                  <a16:creationId xmlns:a16="http://schemas.microsoft.com/office/drawing/2014/main" id="{1C01E0D9-7B7A-45E0-9FA0-9C97EA5BBF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224167" y="475807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9 h 135"/>
                <a:gd name="T10" fmla="*/ 132 w 135"/>
                <a:gd name="T11" fmla="*/ 95 h 135"/>
                <a:gd name="T12" fmla="*/ 118 w 135"/>
                <a:gd name="T13" fmla="*/ 118 h 135"/>
                <a:gd name="T14" fmla="*/ 95 w 135"/>
                <a:gd name="T15" fmla="*/ 133 h 135"/>
                <a:gd name="T16" fmla="*/ 69 w 135"/>
                <a:gd name="T17" fmla="*/ 135 h 135"/>
                <a:gd name="T18" fmla="*/ 43 w 135"/>
                <a:gd name="T19" fmla="*/ 133 h 135"/>
                <a:gd name="T20" fmla="*/ 20 w 135"/>
                <a:gd name="T21" fmla="*/ 118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Freeform 150">
              <a:extLst>
                <a:ext uri="{FF2B5EF4-FFF2-40B4-BE49-F238E27FC236}">
                  <a16:creationId xmlns:a16="http://schemas.microsoft.com/office/drawing/2014/main" id="{0A47B62F-602C-4004-BBC0-F8A5709E5E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4556" y="458925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70 h 136"/>
                <a:gd name="T26" fmla="*/ 3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Freeform 151">
              <a:extLst>
                <a:ext uri="{FF2B5EF4-FFF2-40B4-BE49-F238E27FC236}">
                  <a16:creationId xmlns:a16="http://schemas.microsoft.com/office/drawing/2014/main" id="{1DE06334-E56B-44BA-9C04-9E3FFEEA99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42547" y="4406845"/>
              <a:ext cx="108808" cy="111208"/>
            </a:xfrm>
            <a:custGeom>
              <a:avLst/>
              <a:gdLst>
                <a:gd name="T0" fmla="*/ 67 w 136"/>
                <a:gd name="T1" fmla="*/ 0 h 139"/>
                <a:gd name="T2" fmla="*/ 92 w 136"/>
                <a:gd name="T3" fmla="*/ 6 h 139"/>
                <a:gd name="T4" fmla="*/ 116 w 136"/>
                <a:gd name="T5" fmla="*/ 20 h 139"/>
                <a:gd name="T6" fmla="*/ 130 w 136"/>
                <a:gd name="T7" fmla="*/ 43 h 139"/>
                <a:gd name="T8" fmla="*/ 136 w 136"/>
                <a:gd name="T9" fmla="*/ 69 h 139"/>
                <a:gd name="T10" fmla="*/ 130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1 w 136"/>
                <a:gd name="T31" fmla="*/ 6 h 139"/>
                <a:gd name="T32" fmla="*/ 67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4" name="Freeform 152">
              <a:extLst>
                <a:ext uri="{FF2B5EF4-FFF2-40B4-BE49-F238E27FC236}">
                  <a16:creationId xmlns:a16="http://schemas.microsoft.com/office/drawing/2014/main" id="{ACC6C9C6-09F3-435C-8984-E578F8A17F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27338" y="4215632"/>
              <a:ext cx="111208" cy="108808"/>
            </a:xfrm>
            <a:custGeom>
              <a:avLst/>
              <a:gdLst>
                <a:gd name="T0" fmla="*/ 70 w 139"/>
                <a:gd name="T1" fmla="*/ 0 h 136"/>
                <a:gd name="T2" fmla="*/ 96 w 139"/>
                <a:gd name="T3" fmla="*/ 6 h 136"/>
                <a:gd name="T4" fmla="*/ 119 w 139"/>
                <a:gd name="T5" fmla="*/ 20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5 h 136"/>
                <a:gd name="T12" fmla="*/ 119 w 139"/>
                <a:gd name="T13" fmla="*/ 116 h 136"/>
                <a:gd name="T14" fmla="*/ 96 w 139"/>
                <a:gd name="T15" fmla="*/ 130 h 136"/>
                <a:gd name="T16" fmla="*/ 70 w 139"/>
                <a:gd name="T17" fmla="*/ 136 h 136"/>
                <a:gd name="T18" fmla="*/ 44 w 139"/>
                <a:gd name="T19" fmla="*/ 133 h 136"/>
                <a:gd name="T20" fmla="*/ 21 w 139"/>
                <a:gd name="T21" fmla="*/ 116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4 h 136"/>
                <a:gd name="T28" fmla="*/ 21 w 139"/>
                <a:gd name="T29" fmla="*/ 20 h 136"/>
                <a:gd name="T30" fmla="*/ 44 w 139"/>
                <a:gd name="T31" fmla="*/ 6 h 136"/>
                <a:gd name="T32" fmla="*/ 70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5"/>
                  </a:lnTo>
                  <a:lnTo>
                    <a:pt x="119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Freeform 153">
              <a:extLst>
                <a:ext uri="{FF2B5EF4-FFF2-40B4-BE49-F238E27FC236}">
                  <a16:creationId xmlns:a16="http://schemas.microsoft.com/office/drawing/2014/main" id="{BD1B2AE6-CF68-4344-ADD1-9EA36E94A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32931" y="4013217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5 h 135"/>
                <a:gd name="T12" fmla="*/ 115 w 135"/>
                <a:gd name="T13" fmla="*/ 115 h 135"/>
                <a:gd name="T14" fmla="*/ 92 w 135"/>
                <a:gd name="T15" fmla="*/ 130 h 135"/>
                <a:gd name="T16" fmla="*/ 66 w 135"/>
                <a:gd name="T17" fmla="*/ 135 h 135"/>
                <a:gd name="T18" fmla="*/ 40 w 135"/>
                <a:gd name="T19" fmla="*/ 130 h 135"/>
                <a:gd name="T20" fmla="*/ 17 w 135"/>
                <a:gd name="T21" fmla="*/ 115 h 135"/>
                <a:gd name="T22" fmla="*/ 2 w 135"/>
                <a:gd name="T23" fmla="*/ 95 h 135"/>
                <a:gd name="T24" fmla="*/ 0 w 135"/>
                <a:gd name="T25" fmla="*/ 69 h 135"/>
                <a:gd name="T26" fmla="*/ 2 w 135"/>
                <a:gd name="T27" fmla="*/ 43 h 135"/>
                <a:gd name="T28" fmla="*/ 17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2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6" name="Freeform 154">
              <a:extLst>
                <a:ext uri="{FF2B5EF4-FFF2-40B4-BE49-F238E27FC236}">
                  <a16:creationId xmlns:a16="http://schemas.microsoft.com/office/drawing/2014/main" id="{B2D69348-023F-40D3-9086-6977E00437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59326" y="380040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0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2 h 136"/>
                <a:gd name="T24" fmla="*/ 0 w 135"/>
                <a:gd name="T25" fmla="*/ 69 h 136"/>
                <a:gd name="T26" fmla="*/ 6 w 135"/>
                <a:gd name="T27" fmla="*/ 40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7" name="Freeform 155">
              <a:extLst>
                <a:ext uri="{FF2B5EF4-FFF2-40B4-BE49-F238E27FC236}">
                  <a16:creationId xmlns:a16="http://schemas.microsoft.com/office/drawing/2014/main" id="{E8C261F0-7233-429B-AF68-D0EC8FB7E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04122" y="3584385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3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8" name="Freeform 156">
              <a:extLst>
                <a:ext uri="{FF2B5EF4-FFF2-40B4-BE49-F238E27FC236}">
                  <a16:creationId xmlns:a16="http://schemas.microsoft.com/office/drawing/2014/main" id="{9C12E719-ED29-4D41-8E2A-364A204F0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320" y="3362769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5 h 135"/>
                <a:gd name="T12" fmla="*/ 119 w 139"/>
                <a:gd name="T13" fmla="*/ 115 h 135"/>
                <a:gd name="T14" fmla="*/ 96 w 139"/>
                <a:gd name="T15" fmla="*/ 129 h 135"/>
                <a:gd name="T16" fmla="*/ 70 w 139"/>
                <a:gd name="T17" fmla="*/ 135 h 135"/>
                <a:gd name="T18" fmla="*/ 44 w 139"/>
                <a:gd name="T19" fmla="*/ 132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9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32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9" name="Freeform 157">
              <a:extLst>
                <a:ext uri="{FF2B5EF4-FFF2-40B4-BE49-F238E27FC236}">
                  <a16:creationId xmlns:a16="http://schemas.microsoft.com/office/drawing/2014/main" id="{4E20F465-006A-4F50-ACCA-AB1B8AB80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60119" y="3138753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5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6 h 136"/>
                <a:gd name="T22" fmla="*/ 6 w 138"/>
                <a:gd name="T23" fmla="*/ 95 h 136"/>
                <a:gd name="T24" fmla="*/ 0 w 138"/>
                <a:gd name="T25" fmla="*/ 69 h 136"/>
                <a:gd name="T26" fmla="*/ 6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5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0" name="Freeform 158">
              <a:extLst>
                <a:ext uri="{FF2B5EF4-FFF2-40B4-BE49-F238E27FC236}">
                  <a16:creationId xmlns:a16="http://schemas.microsoft.com/office/drawing/2014/main" id="{B3F3F6E0-2C0C-4C1E-93F1-F34926D905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1320" y="2915537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9 h 135"/>
                <a:gd name="T10" fmla="*/ 130 w 136"/>
                <a:gd name="T11" fmla="*/ 95 h 135"/>
                <a:gd name="T12" fmla="*/ 116 w 136"/>
                <a:gd name="T13" fmla="*/ 118 h 135"/>
                <a:gd name="T14" fmla="*/ 95 w 136"/>
                <a:gd name="T15" fmla="*/ 132 h 135"/>
                <a:gd name="T16" fmla="*/ 70 w 136"/>
                <a:gd name="T17" fmla="*/ 135 h 135"/>
                <a:gd name="T18" fmla="*/ 44 w 136"/>
                <a:gd name="T19" fmla="*/ 132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2"/>
                  </a:lnTo>
                  <a:lnTo>
                    <a:pt x="70" y="135"/>
                  </a:lnTo>
                  <a:lnTo>
                    <a:pt x="44" y="132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1" name="Freeform 159">
              <a:extLst>
                <a:ext uri="{FF2B5EF4-FFF2-40B4-BE49-F238E27FC236}">
                  <a16:creationId xmlns:a16="http://schemas.microsoft.com/office/drawing/2014/main" id="{1CD42BD5-4EBC-4FA6-9E25-BE13E121AE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04122" y="2691520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6 h 139"/>
                <a:gd name="T12" fmla="*/ 115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2" name="Freeform 160">
              <a:extLst>
                <a:ext uri="{FF2B5EF4-FFF2-40B4-BE49-F238E27FC236}">
                  <a16:creationId xmlns:a16="http://schemas.microsoft.com/office/drawing/2014/main" id="{36784734-58B6-4EEF-90E4-D94C39B6A2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200966" y="1285018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3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6 w 136"/>
                <a:gd name="T13" fmla="*/ 118 h 138"/>
                <a:gd name="T14" fmla="*/ 93 w 136"/>
                <a:gd name="T15" fmla="*/ 132 h 138"/>
                <a:gd name="T16" fmla="*/ 70 w 136"/>
                <a:gd name="T17" fmla="*/ 138 h 138"/>
                <a:gd name="T18" fmla="*/ 41 w 136"/>
                <a:gd name="T19" fmla="*/ 132 h 138"/>
                <a:gd name="T20" fmla="*/ 21 w 136"/>
                <a:gd name="T21" fmla="*/ 118 h 138"/>
                <a:gd name="T22" fmla="*/ 3 w 136"/>
                <a:gd name="T23" fmla="*/ 95 h 138"/>
                <a:gd name="T24" fmla="*/ 0 w 136"/>
                <a:gd name="T25" fmla="*/ 69 h 138"/>
                <a:gd name="T26" fmla="*/ 3 w 136"/>
                <a:gd name="T27" fmla="*/ 43 h 138"/>
                <a:gd name="T28" fmla="*/ 18 w 136"/>
                <a:gd name="T29" fmla="*/ 20 h 138"/>
                <a:gd name="T30" fmla="*/ 41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3" y="132"/>
                  </a:lnTo>
                  <a:lnTo>
                    <a:pt x="70" y="138"/>
                  </a:lnTo>
                  <a:lnTo>
                    <a:pt x="41" y="132"/>
                  </a:lnTo>
                  <a:lnTo>
                    <a:pt x="21" y="118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3" name="Freeform 161">
              <a:extLst>
                <a:ext uri="{FF2B5EF4-FFF2-40B4-BE49-F238E27FC236}">
                  <a16:creationId xmlns:a16="http://schemas.microsoft.com/office/drawing/2014/main" id="{4099B1D7-31CE-4DDC-93DD-D7D5524D3B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73778" y="1141807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0 h 139"/>
                <a:gd name="T6" fmla="*/ 130 w 136"/>
                <a:gd name="T7" fmla="*/ 44 h 139"/>
                <a:gd name="T8" fmla="*/ 136 w 136"/>
                <a:gd name="T9" fmla="*/ 69 h 139"/>
                <a:gd name="T10" fmla="*/ 130 w 136"/>
                <a:gd name="T11" fmla="*/ 95 h 139"/>
                <a:gd name="T12" fmla="*/ 115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72 h 139"/>
                <a:gd name="T26" fmla="*/ 6 w 136"/>
                <a:gd name="T27" fmla="*/ 44 h 139"/>
                <a:gd name="T28" fmla="*/ 20 w 136"/>
                <a:gd name="T29" fmla="*/ 20 h 139"/>
                <a:gd name="T30" fmla="*/ 40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4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72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4" name="Freeform 162">
              <a:extLst>
                <a:ext uri="{FF2B5EF4-FFF2-40B4-BE49-F238E27FC236}">
                  <a16:creationId xmlns:a16="http://schemas.microsoft.com/office/drawing/2014/main" id="{C37EEAA7-A46F-487A-B491-EE8F4DE140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54606" y="90659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3 w 136"/>
                <a:gd name="T11" fmla="*/ 92 h 136"/>
                <a:gd name="T12" fmla="*/ 116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3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5" name="Freeform 163">
              <a:extLst>
                <a:ext uri="{FF2B5EF4-FFF2-40B4-BE49-F238E27FC236}">
                  <a16:creationId xmlns:a16="http://schemas.microsoft.com/office/drawing/2014/main" id="{F333C263-64F6-4540-A4E8-A0F084F506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86652" y="688174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3 h 135"/>
                <a:gd name="T16" fmla="*/ 69 w 138"/>
                <a:gd name="T17" fmla="*/ 135 h 135"/>
                <a:gd name="T18" fmla="*/ 43 w 138"/>
                <a:gd name="T19" fmla="*/ 133 h 135"/>
                <a:gd name="T20" fmla="*/ 20 w 138"/>
                <a:gd name="T21" fmla="*/ 118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6" name="Freeform 164">
              <a:extLst>
                <a:ext uri="{FF2B5EF4-FFF2-40B4-BE49-F238E27FC236}">
                  <a16:creationId xmlns:a16="http://schemas.microsoft.com/office/drawing/2014/main" id="{0974A8E2-0084-46A1-86D2-4BFB899FC3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10668" y="652972"/>
              <a:ext cx="108008" cy="108808"/>
            </a:xfrm>
            <a:custGeom>
              <a:avLst/>
              <a:gdLst>
                <a:gd name="T0" fmla="*/ 69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3 w 135"/>
                <a:gd name="T7" fmla="*/ 41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9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7" name="Freeform 165">
              <a:extLst>
                <a:ext uri="{FF2B5EF4-FFF2-40B4-BE49-F238E27FC236}">
                  <a16:creationId xmlns:a16="http://schemas.microsoft.com/office/drawing/2014/main" id="{4741C4BF-7B91-48FC-9AFB-8B2BB78C51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33884" y="639371"/>
              <a:ext cx="108808" cy="108808"/>
            </a:xfrm>
            <a:custGeom>
              <a:avLst/>
              <a:gdLst>
                <a:gd name="T0" fmla="*/ 69 w 136"/>
                <a:gd name="T1" fmla="*/ 0 h 136"/>
                <a:gd name="T2" fmla="*/ 95 w 136"/>
                <a:gd name="T3" fmla="*/ 6 h 136"/>
                <a:gd name="T4" fmla="*/ 119 w 136"/>
                <a:gd name="T5" fmla="*/ 21 h 136"/>
                <a:gd name="T6" fmla="*/ 133 w 136"/>
                <a:gd name="T7" fmla="*/ 44 h 136"/>
                <a:gd name="T8" fmla="*/ 136 w 136"/>
                <a:gd name="T9" fmla="*/ 67 h 136"/>
                <a:gd name="T10" fmla="*/ 133 w 136"/>
                <a:gd name="T11" fmla="*/ 96 h 136"/>
                <a:gd name="T12" fmla="*/ 119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4 w 136"/>
                <a:gd name="T19" fmla="*/ 133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4 w 136"/>
                <a:gd name="T31" fmla="*/ 6 h 136"/>
                <a:gd name="T32" fmla="*/ 69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9" y="0"/>
                  </a:moveTo>
                  <a:lnTo>
                    <a:pt x="95" y="6"/>
                  </a:lnTo>
                  <a:lnTo>
                    <a:pt x="119" y="21"/>
                  </a:lnTo>
                  <a:lnTo>
                    <a:pt x="133" y="44"/>
                  </a:lnTo>
                  <a:lnTo>
                    <a:pt x="136" y="67"/>
                  </a:lnTo>
                  <a:lnTo>
                    <a:pt x="133" y="96"/>
                  </a:lnTo>
                  <a:lnTo>
                    <a:pt x="119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3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8" name="Freeform 166">
              <a:extLst>
                <a:ext uri="{FF2B5EF4-FFF2-40B4-BE49-F238E27FC236}">
                  <a16:creationId xmlns:a16="http://schemas.microsoft.com/office/drawing/2014/main" id="{7A83AF7A-0F17-4C7F-ADD3-751861D91F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57901" y="64417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2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8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3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2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9" name="Freeform 167">
              <a:extLst>
                <a:ext uri="{FF2B5EF4-FFF2-40B4-BE49-F238E27FC236}">
                  <a16:creationId xmlns:a16="http://schemas.microsoft.com/office/drawing/2014/main" id="{7CD1F342-7620-43F6-807C-4131A4033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15425" y="5456522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6 h 216"/>
                <a:gd name="T6" fmla="*/ 202 w 216"/>
                <a:gd name="T7" fmla="*/ 52 h 216"/>
                <a:gd name="T8" fmla="*/ 213 w 216"/>
                <a:gd name="T9" fmla="*/ 81 h 216"/>
                <a:gd name="T10" fmla="*/ 216 w 216"/>
                <a:gd name="T11" fmla="*/ 115 h 216"/>
                <a:gd name="T12" fmla="*/ 210 w 216"/>
                <a:gd name="T13" fmla="*/ 150 h 216"/>
                <a:gd name="T14" fmla="*/ 190 w 216"/>
                <a:gd name="T15" fmla="*/ 179 h 216"/>
                <a:gd name="T16" fmla="*/ 167 w 216"/>
                <a:gd name="T17" fmla="*/ 202 h 216"/>
                <a:gd name="T18" fmla="*/ 135 w 216"/>
                <a:gd name="T19" fmla="*/ 213 h 216"/>
                <a:gd name="T20" fmla="*/ 101 w 216"/>
                <a:gd name="T21" fmla="*/ 216 h 216"/>
                <a:gd name="T22" fmla="*/ 69 w 216"/>
                <a:gd name="T23" fmla="*/ 210 h 216"/>
                <a:gd name="T24" fmla="*/ 37 w 216"/>
                <a:gd name="T25" fmla="*/ 190 h 216"/>
                <a:gd name="T26" fmla="*/ 14 w 216"/>
                <a:gd name="T27" fmla="*/ 167 h 216"/>
                <a:gd name="T28" fmla="*/ 3 w 216"/>
                <a:gd name="T29" fmla="*/ 135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7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0" name="Freeform 168">
              <a:extLst>
                <a:ext uri="{FF2B5EF4-FFF2-40B4-BE49-F238E27FC236}">
                  <a16:creationId xmlns:a16="http://schemas.microsoft.com/office/drawing/2014/main" id="{938D7A6A-BAAF-400A-9BAC-B5B18F5491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5010" y="5370915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2 h 219"/>
                <a:gd name="T8" fmla="*/ 214 w 220"/>
                <a:gd name="T9" fmla="*/ 83 h 219"/>
                <a:gd name="T10" fmla="*/ 220 w 220"/>
                <a:gd name="T11" fmla="*/ 118 h 219"/>
                <a:gd name="T12" fmla="*/ 211 w 220"/>
                <a:gd name="T13" fmla="*/ 150 h 219"/>
                <a:gd name="T14" fmla="*/ 191 w 220"/>
                <a:gd name="T15" fmla="*/ 181 h 219"/>
                <a:gd name="T16" fmla="*/ 168 w 220"/>
                <a:gd name="T17" fmla="*/ 202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4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20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1" name="Freeform 169">
              <a:extLst>
                <a:ext uri="{FF2B5EF4-FFF2-40B4-BE49-F238E27FC236}">
                  <a16:creationId xmlns:a16="http://schemas.microsoft.com/office/drawing/2014/main" id="{370FFE8A-056E-44F8-B8F3-B2CF44338B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08959" y="489408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32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2" name="Freeform 170">
              <a:extLst>
                <a:ext uri="{FF2B5EF4-FFF2-40B4-BE49-F238E27FC236}">
                  <a16:creationId xmlns:a16="http://schemas.microsoft.com/office/drawing/2014/main" id="{27AA2BD3-EF2D-4B21-80AE-A5C7F9406C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56948" y="4727669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3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6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3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3" name="Freeform 171">
              <a:extLst>
                <a:ext uri="{FF2B5EF4-FFF2-40B4-BE49-F238E27FC236}">
                  <a16:creationId xmlns:a16="http://schemas.microsoft.com/office/drawing/2014/main" id="{435640B9-5374-494C-81DB-796B6974F17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22538" y="4550056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70 h 136"/>
                <a:gd name="T10" fmla="*/ 133 w 136"/>
                <a:gd name="T11" fmla="*/ 95 h 136"/>
                <a:gd name="T12" fmla="*/ 115 w 136"/>
                <a:gd name="T13" fmla="*/ 119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9 h 136"/>
                <a:gd name="T22" fmla="*/ 6 w 136"/>
                <a:gd name="T23" fmla="*/ 95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3" y="95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4" name="Freeform 172">
              <a:extLst>
                <a:ext uri="{FF2B5EF4-FFF2-40B4-BE49-F238E27FC236}">
                  <a16:creationId xmlns:a16="http://schemas.microsoft.com/office/drawing/2014/main" id="{40CF4B33-1FF0-40BB-A80C-F7EED4E2EB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04122" y="4158027"/>
              <a:ext cx="108008" cy="111208"/>
            </a:xfrm>
            <a:custGeom>
              <a:avLst/>
              <a:gdLst>
                <a:gd name="T0" fmla="*/ 69 w 135"/>
                <a:gd name="T1" fmla="*/ 0 h 139"/>
                <a:gd name="T2" fmla="*/ 95 w 135"/>
                <a:gd name="T3" fmla="*/ 6 h 139"/>
                <a:gd name="T4" fmla="*/ 118 w 135"/>
                <a:gd name="T5" fmla="*/ 21 h 139"/>
                <a:gd name="T6" fmla="*/ 133 w 135"/>
                <a:gd name="T7" fmla="*/ 44 h 139"/>
                <a:gd name="T8" fmla="*/ 135 w 135"/>
                <a:gd name="T9" fmla="*/ 70 h 139"/>
                <a:gd name="T10" fmla="*/ 133 w 135"/>
                <a:gd name="T11" fmla="*/ 96 h 139"/>
                <a:gd name="T12" fmla="*/ 118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3 w 135"/>
                <a:gd name="T31" fmla="*/ 6 h 139"/>
                <a:gd name="T32" fmla="*/ 69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4"/>
                  </a:lnTo>
                  <a:lnTo>
                    <a:pt x="135" y="70"/>
                  </a:lnTo>
                  <a:lnTo>
                    <a:pt x="133" y="96"/>
                  </a:lnTo>
                  <a:lnTo>
                    <a:pt x="118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5" name="Freeform 173">
              <a:extLst>
                <a:ext uri="{FF2B5EF4-FFF2-40B4-BE49-F238E27FC236}">
                  <a16:creationId xmlns:a16="http://schemas.microsoft.com/office/drawing/2014/main" id="{59973D5C-5BB0-47DC-A01D-0198256C9E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12108" y="3517181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4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4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6" name="Freeform 174">
              <a:extLst>
                <a:ext uri="{FF2B5EF4-FFF2-40B4-BE49-F238E27FC236}">
                  <a16:creationId xmlns:a16="http://schemas.microsoft.com/office/drawing/2014/main" id="{D4F35577-B6E3-411E-A797-8E9062A04C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87306" y="329316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0 w 135"/>
                <a:gd name="T11" fmla="*/ 92 h 136"/>
                <a:gd name="T12" fmla="*/ 115 w 135"/>
                <a:gd name="T13" fmla="*/ 115 h 136"/>
                <a:gd name="T14" fmla="*/ 92 w 135"/>
                <a:gd name="T15" fmla="*/ 130 h 136"/>
                <a:gd name="T16" fmla="*/ 66 w 135"/>
                <a:gd name="T17" fmla="*/ 136 h 136"/>
                <a:gd name="T18" fmla="*/ 40 w 135"/>
                <a:gd name="T19" fmla="*/ 130 h 136"/>
                <a:gd name="T20" fmla="*/ 17 w 135"/>
                <a:gd name="T21" fmla="*/ 115 h 136"/>
                <a:gd name="T22" fmla="*/ 3 w 135"/>
                <a:gd name="T23" fmla="*/ 95 h 136"/>
                <a:gd name="T24" fmla="*/ 0 w 135"/>
                <a:gd name="T25" fmla="*/ 69 h 136"/>
                <a:gd name="T26" fmla="*/ 3 w 135"/>
                <a:gd name="T27" fmla="*/ 40 h 136"/>
                <a:gd name="T28" fmla="*/ 17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7" name="Freeform 175">
              <a:extLst>
                <a:ext uri="{FF2B5EF4-FFF2-40B4-BE49-F238E27FC236}">
                  <a16:creationId xmlns:a16="http://schemas.microsoft.com/office/drawing/2014/main" id="{0B811584-E8A3-45BE-9364-1C55761828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98507" y="2845932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2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5 w 138"/>
                <a:gd name="T23" fmla="*/ 95 h 136"/>
                <a:gd name="T24" fmla="*/ 0 w 138"/>
                <a:gd name="T25" fmla="*/ 69 h 136"/>
                <a:gd name="T26" fmla="*/ 5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8" name="Freeform 176">
              <a:extLst>
                <a:ext uri="{FF2B5EF4-FFF2-40B4-BE49-F238E27FC236}">
                  <a16:creationId xmlns:a16="http://schemas.microsoft.com/office/drawing/2014/main" id="{F4D48E0C-6AFC-47E9-8818-B7BCB40D94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35310" y="262511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6 w 136"/>
                <a:gd name="T3" fmla="*/ 3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6 w 136"/>
                <a:gd name="T15" fmla="*/ 130 h 135"/>
                <a:gd name="T16" fmla="*/ 70 w 136"/>
                <a:gd name="T17" fmla="*/ 135 h 135"/>
                <a:gd name="T18" fmla="*/ 44 w 136"/>
                <a:gd name="T19" fmla="*/ 130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6" y="3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6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9" name="Freeform 177">
              <a:extLst>
                <a:ext uri="{FF2B5EF4-FFF2-40B4-BE49-F238E27FC236}">
                  <a16:creationId xmlns:a16="http://schemas.microsoft.com/office/drawing/2014/main" id="{7C5A6B23-6172-47E1-B4A6-40BFFC1581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66505" y="2097077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4 w 219"/>
                <a:gd name="T9" fmla="*/ 84 h 219"/>
                <a:gd name="T10" fmla="*/ 219 w 219"/>
                <a:gd name="T11" fmla="*/ 119 h 219"/>
                <a:gd name="T12" fmla="*/ 211 w 219"/>
                <a:gd name="T13" fmla="*/ 150 h 219"/>
                <a:gd name="T14" fmla="*/ 193 w 219"/>
                <a:gd name="T15" fmla="*/ 182 h 219"/>
                <a:gd name="T16" fmla="*/ 168 w 219"/>
                <a:gd name="T17" fmla="*/ 202 h 219"/>
                <a:gd name="T18" fmla="*/ 136 w 219"/>
                <a:gd name="T19" fmla="*/ 217 h 219"/>
                <a:gd name="T20" fmla="*/ 101 w 219"/>
                <a:gd name="T21" fmla="*/ 219 h 219"/>
                <a:gd name="T22" fmla="*/ 67 w 219"/>
                <a:gd name="T23" fmla="*/ 211 h 219"/>
                <a:gd name="T24" fmla="*/ 38 w 219"/>
                <a:gd name="T25" fmla="*/ 193 h 219"/>
                <a:gd name="T26" fmla="*/ 15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9" y="119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0" name="Freeform 178">
              <a:extLst>
                <a:ext uri="{FF2B5EF4-FFF2-40B4-BE49-F238E27FC236}">
                  <a16:creationId xmlns:a16="http://schemas.microsoft.com/office/drawing/2014/main" id="{1DD8133F-144E-4738-9A2B-FF8819217A0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68919" y="169784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3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3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1" name="Freeform 179">
              <a:extLst>
                <a:ext uri="{FF2B5EF4-FFF2-40B4-BE49-F238E27FC236}">
                  <a16:creationId xmlns:a16="http://schemas.microsoft.com/office/drawing/2014/main" id="{E4C8C069-8FED-48DB-A985-0028C32AAA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93728" y="151143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0 w 219"/>
                <a:gd name="T15" fmla="*/ 179 h 219"/>
                <a:gd name="T16" fmla="*/ 164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4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6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2" name="Freeform 180">
              <a:extLst>
                <a:ext uri="{FF2B5EF4-FFF2-40B4-BE49-F238E27FC236}">
                  <a16:creationId xmlns:a16="http://schemas.microsoft.com/office/drawing/2014/main" id="{4CB0461C-8DCF-4F42-BFA4-3A872D51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34539" y="1337822"/>
              <a:ext cx="175213" cy="173613"/>
            </a:xfrm>
            <a:custGeom>
              <a:avLst/>
              <a:gdLst>
                <a:gd name="T0" fmla="*/ 115 w 219"/>
                <a:gd name="T1" fmla="*/ 0 h 217"/>
                <a:gd name="T2" fmla="*/ 150 w 219"/>
                <a:gd name="T3" fmla="*/ 6 h 217"/>
                <a:gd name="T4" fmla="*/ 179 w 219"/>
                <a:gd name="T5" fmla="*/ 26 h 217"/>
                <a:gd name="T6" fmla="*/ 202 w 219"/>
                <a:gd name="T7" fmla="*/ 49 h 217"/>
                <a:gd name="T8" fmla="*/ 213 w 219"/>
                <a:gd name="T9" fmla="*/ 81 h 217"/>
                <a:gd name="T10" fmla="*/ 219 w 219"/>
                <a:gd name="T11" fmla="*/ 116 h 217"/>
                <a:gd name="T12" fmla="*/ 211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6 w 219"/>
                <a:gd name="T19" fmla="*/ 214 h 217"/>
                <a:gd name="T20" fmla="*/ 101 w 219"/>
                <a:gd name="T21" fmla="*/ 217 h 217"/>
                <a:gd name="T22" fmla="*/ 66 w 219"/>
                <a:gd name="T23" fmla="*/ 208 h 217"/>
                <a:gd name="T24" fmla="*/ 38 w 219"/>
                <a:gd name="T25" fmla="*/ 191 h 217"/>
                <a:gd name="T26" fmla="*/ 15 w 219"/>
                <a:gd name="T27" fmla="*/ 165 h 217"/>
                <a:gd name="T28" fmla="*/ 3 w 219"/>
                <a:gd name="T29" fmla="*/ 136 h 217"/>
                <a:gd name="T30" fmla="*/ 0 w 219"/>
                <a:gd name="T31" fmla="*/ 101 h 217"/>
                <a:gd name="T32" fmla="*/ 6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1 w 219"/>
                <a:gd name="T39" fmla="*/ 3 h 217"/>
                <a:gd name="T40" fmla="*/ 115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7"/>
                  </a:lnTo>
                  <a:lnTo>
                    <a:pt x="66" y="208"/>
                  </a:lnTo>
                  <a:lnTo>
                    <a:pt x="38" y="191"/>
                  </a:lnTo>
                  <a:lnTo>
                    <a:pt x="15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3" name="Freeform 181">
              <a:extLst>
                <a:ext uri="{FF2B5EF4-FFF2-40B4-BE49-F238E27FC236}">
                  <a16:creationId xmlns:a16="http://schemas.microsoft.com/office/drawing/2014/main" id="{AD3F8D29-0D2D-4A54-9D16-C10AF23409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88950" y="1177010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0 w 219"/>
                <a:gd name="T15" fmla="*/ 179 h 216"/>
                <a:gd name="T16" fmla="*/ 164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1 h 216"/>
                <a:gd name="T24" fmla="*/ 37 w 219"/>
                <a:gd name="T25" fmla="*/ 190 h 216"/>
                <a:gd name="T26" fmla="*/ 14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6 w 219"/>
                <a:gd name="T33" fmla="*/ 69 h 216"/>
                <a:gd name="T34" fmla="*/ 26 w 219"/>
                <a:gd name="T35" fmla="*/ 38 h 216"/>
                <a:gd name="T36" fmla="*/ 52 w 219"/>
                <a:gd name="T37" fmla="*/ 15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1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4" name="Freeform 182">
              <a:extLst>
                <a:ext uri="{FF2B5EF4-FFF2-40B4-BE49-F238E27FC236}">
                  <a16:creationId xmlns:a16="http://schemas.microsoft.com/office/drawing/2014/main" id="{458A9EBB-1E08-4474-A2E4-CC7FBE7512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56962" y="102659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5 w 219"/>
                <a:gd name="T33" fmla="*/ 69 h 219"/>
                <a:gd name="T34" fmla="*/ 25 w 219"/>
                <a:gd name="T35" fmla="*/ 40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5" y="40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5" name="Freeform 183">
              <a:extLst>
                <a:ext uri="{FF2B5EF4-FFF2-40B4-BE49-F238E27FC236}">
                  <a16:creationId xmlns:a16="http://schemas.microsoft.com/office/drawing/2014/main" id="{F0777E97-F265-41BE-B27B-F6D0F301BF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6975" y="89298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6" name="Freeform 184">
              <a:extLst>
                <a:ext uri="{FF2B5EF4-FFF2-40B4-BE49-F238E27FC236}">
                  <a16:creationId xmlns:a16="http://schemas.microsoft.com/office/drawing/2014/main" id="{AC530899-FBFB-4D7D-8342-562FD7307EF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28990" y="775381"/>
              <a:ext cx="172813" cy="172813"/>
            </a:xfrm>
            <a:custGeom>
              <a:avLst/>
              <a:gdLst>
                <a:gd name="T0" fmla="*/ 116 w 216"/>
                <a:gd name="T1" fmla="*/ 0 h 216"/>
                <a:gd name="T2" fmla="*/ 150 w 216"/>
                <a:gd name="T3" fmla="*/ 5 h 216"/>
                <a:gd name="T4" fmla="*/ 179 w 216"/>
                <a:gd name="T5" fmla="*/ 26 h 216"/>
                <a:gd name="T6" fmla="*/ 202 w 216"/>
                <a:gd name="T7" fmla="*/ 49 h 216"/>
                <a:gd name="T8" fmla="*/ 214 w 216"/>
                <a:gd name="T9" fmla="*/ 80 h 216"/>
                <a:gd name="T10" fmla="*/ 216 w 216"/>
                <a:gd name="T11" fmla="*/ 115 h 216"/>
                <a:gd name="T12" fmla="*/ 211 w 216"/>
                <a:gd name="T13" fmla="*/ 150 h 216"/>
                <a:gd name="T14" fmla="*/ 191 w 216"/>
                <a:gd name="T15" fmla="*/ 178 h 216"/>
                <a:gd name="T16" fmla="*/ 165 w 216"/>
                <a:gd name="T17" fmla="*/ 201 h 216"/>
                <a:gd name="T18" fmla="*/ 136 w 216"/>
                <a:gd name="T19" fmla="*/ 213 h 216"/>
                <a:gd name="T20" fmla="*/ 101 w 216"/>
                <a:gd name="T21" fmla="*/ 216 h 216"/>
                <a:gd name="T22" fmla="*/ 67 w 216"/>
                <a:gd name="T23" fmla="*/ 210 h 216"/>
                <a:gd name="T24" fmla="*/ 38 w 216"/>
                <a:gd name="T25" fmla="*/ 190 h 216"/>
                <a:gd name="T26" fmla="*/ 15 w 216"/>
                <a:gd name="T27" fmla="*/ 167 h 216"/>
                <a:gd name="T28" fmla="*/ 3 w 216"/>
                <a:gd name="T29" fmla="*/ 135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7 h 216"/>
                <a:gd name="T36" fmla="*/ 49 w 216"/>
                <a:gd name="T37" fmla="*/ 14 h 216"/>
                <a:gd name="T38" fmla="*/ 81 w 216"/>
                <a:gd name="T39" fmla="*/ 3 h 216"/>
                <a:gd name="T40" fmla="*/ 116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6" y="0"/>
                  </a:moveTo>
                  <a:lnTo>
                    <a:pt x="150" y="5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4" y="80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1" y="178"/>
                  </a:lnTo>
                  <a:lnTo>
                    <a:pt x="165" y="201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0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49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7" name="Freeform 185">
              <a:extLst>
                <a:ext uri="{FF2B5EF4-FFF2-40B4-BE49-F238E27FC236}">
                  <a16:creationId xmlns:a16="http://schemas.microsoft.com/office/drawing/2014/main" id="{B583C32F-7739-453B-AB5B-B0291FDC3B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26604" y="671373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82 w 220"/>
                <a:gd name="T5" fmla="*/ 25 h 219"/>
                <a:gd name="T6" fmla="*/ 202 w 220"/>
                <a:gd name="T7" fmla="*/ 51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49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4 w 220"/>
                <a:gd name="T39" fmla="*/ 2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8" name="Freeform 186">
              <a:extLst>
                <a:ext uri="{FF2B5EF4-FFF2-40B4-BE49-F238E27FC236}">
                  <a16:creationId xmlns:a16="http://schemas.microsoft.com/office/drawing/2014/main" id="{58412B9D-2268-4D61-82BD-717A0368DA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00253" y="503361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5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4 w 136"/>
                <a:gd name="T19" fmla="*/ 129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4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5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4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9" name="Freeform 187">
              <a:extLst>
                <a:ext uri="{FF2B5EF4-FFF2-40B4-BE49-F238E27FC236}">
                  <a16:creationId xmlns:a16="http://schemas.microsoft.com/office/drawing/2014/main" id="{BCC9401E-1E2A-4681-87CD-F2E6CDC741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89867" y="43855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5 h 219"/>
                <a:gd name="T12" fmla="*/ 211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1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0" name="Freeform 188">
              <a:extLst>
                <a:ext uri="{FF2B5EF4-FFF2-40B4-BE49-F238E27FC236}">
                  <a16:creationId xmlns:a16="http://schemas.microsoft.com/office/drawing/2014/main" id="{FB493F22-4C9F-4CF6-8E8A-7D3567BFA77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37099" y="43455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3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7 h 219"/>
                <a:gd name="T20" fmla="*/ 104 w 219"/>
                <a:gd name="T21" fmla="*/ 219 h 219"/>
                <a:gd name="T22" fmla="*/ 69 w 219"/>
                <a:gd name="T23" fmla="*/ 214 h 219"/>
                <a:gd name="T24" fmla="*/ 40 w 219"/>
                <a:gd name="T25" fmla="*/ 193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7"/>
                  </a:lnTo>
                  <a:lnTo>
                    <a:pt x="104" y="219"/>
                  </a:lnTo>
                  <a:lnTo>
                    <a:pt x="69" y="214"/>
                  </a:lnTo>
                  <a:lnTo>
                    <a:pt x="40" y="193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1" name="Freeform 189">
              <a:extLst>
                <a:ext uri="{FF2B5EF4-FFF2-40B4-BE49-F238E27FC236}">
                  <a16:creationId xmlns:a16="http://schemas.microsoft.com/office/drawing/2014/main" id="{C4242F3E-C49C-46AC-A7DE-706DAAA03E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69080" y="5774945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7 h 219"/>
                <a:gd name="T20" fmla="*/ 101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8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2" name="Freeform 190">
              <a:extLst>
                <a:ext uri="{FF2B5EF4-FFF2-40B4-BE49-F238E27FC236}">
                  <a16:creationId xmlns:a16="http://schemas.microsoft.com/office/drawing/2014/main" id="{F2D18647-31D4-4401-8A8F-04F1BE5CEC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45864" y="575814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5 h 219"/>
                <a:gd name="T4" fmla="*/ 182 w 219"/>
                <a:gd name="T5" fmla="*/ 26 h 219"/>
                <a:gd name="T6" fmla="*/ 202 w 219"/>
                <a:gd name="T7" fmla="*/ 51 h 219"/>
                <a:gd name="T8" fmla="*/ 216 w 219"/>
                <a:gd name="T9" fmla="*/ 80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6 w 219"/>
                <a:gd name="T19" fmla="*/ 213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5"/>
                  </a:lnTo>
                  <a:lnTo>
                    <a:pt x="182" y="26"/>
                  </a:lnTo>
                  <a:lnTo>
                    <a:pt x="202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3" name="Freeform 191">
              <a:extLst>
                <a:ext uri="{FF2B5EF4-FFF2-40B4-BE49-F238E27FC236}">
                  <a16:creationId xmlns:a16="http://schemas.microsoft.com/office/drawing/2014/main" id="{2470DB4E-135C-488C-AD07-CC4B42DA0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432" y="567093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0 h 219"/>
                <a:gd name="T26" fmla="*/ 17 w 219"/>
                <a:gd name="T27" fmla="*/ 164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4" name="Freeform 192">
              <a:extLst>
                <a:ext uri="{FF2B5EF4-FFF2-40B4-BE49-F238E27FC236}">
                  <a16:creationId xmlns:a16="http://schemas.microsoft.com/office/drawing/2014/main" id="{BE96366C-15C3-4F56-97DE-B77E2F92CE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95416" y="560133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49 h 219"/>
                <a:gd name="T14" fmla="*/ 190 w 216"/>
                <a:gd name="T15" fmla="*/ 181 h 219"/>
                <a:gd name="T16" fmla="*/ 167 w 216"/>
                <a:gd name="T17" fmla="*/ 204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49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5" name="Freeform 193">
              <a:extLst>
                <a:ext uri="{FF2B5EF4-FFF2-40B4-BE49-F238E27FC236}">
                  <a16:creationId xmlns:a16="http://schemas.microsoft.com/office/drawing/2014/main" id="{5B65F7EB-1208-4535-8900-FED2324C6C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87401" y="5511726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6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3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1 h 219"/>
                <a:gd name="T32" fmla="*/ 6 w 220"/>
                <a:gd name="T33" fmla="*/ 66 h 219"/>
                <a:gd name="T34" fmla="*/ 26 w 220"/>
                <a:gd name="T35" fmla="*/ 37 h 219"/>
                <a:gd name="T36" fmla="*/ 52 w 220"/>
                <a:gd name="T37" fmla="*/ 14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6" name="Freeform 194">
              <a:extLst>
                <a:ext uri="{FF2B5EF4-FFF2-40B4-BE49-F238E27FC236}">
                  <a16:creationId xmlns:a16="http://schemas.microsoft.com/office/drawing/2014/main" id="{4BF87099-4610-49D9-BD9F-2C3870FCBB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91387" y="540771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8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3 h 219"/>
                <a:gd name="T10" fmla="*/ 217 w 217"/>
                <a:gd name="T11" fmla="*/ 118 h 219"/>
                <a:gd name="T12" fmla="*/ 211 w 217"/>
                <a:gd name="T13" fmla="*/ 150 h 219"/>
                <a:gd name="T14" fmla="*/ 191 w 217"/>
                <a:gd name="T15" fmla="*/ 181 h 219"/>
                <a:gd name="T16" fmla="*/ 168 w 217"/>
                <a:gd name="T17" fmla="*/ 204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3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8 h 219"/>
                <a:gd name="T30" fmla="*/ 0 w 217"/>
                <a:gd name="T31" fmla="*/ 103 h 219"/>
                <a:gd name="T32" fmla="*/ 6 w 217"/>
                <a:gd name="T33" fmla="*/ 69 h 219"/>
                <a:gd name="T34" fmla="*/ 23 w 217"/>
                <a:gd name="T35" fmla="*/ 40 h 219"/>
                <a:gd name="T36" fmla="*/ 49 w 217"/>
                <a:gd name="T37" fmla="*/ 17 h 219"/>
                <a:gd name="T38" fmla="*/ 81 w 217"/>
                <a:gd name="T39" fmla="*/ 5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17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3" y="40"/>
                  </a:lnTo>
                  <a:lnTo>
                    <a:pt x="49" y="17"/>
                  </a:lnTo>
                  <a:lnTo>
                    <a:pt x="81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7" name="Freeform 195">
              <a:extLst>
                <a:ext uri="{FF2B5EF4-FFF2-40B4-BE49-F238E27FC236}">
                  <a16:creationId xmlns:a16="http://schemas.microsoft.com/office/drawing/2014/main" id="{605B138E-AFA5-48F7-973C-208EFB2750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02573" y="528610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8" name="Freeform 196">
              <a:extLst>
                <a:ext uri="{FF2B5EF4-FFF2-40B4-BE49-F238E27FC236}">
                  <a16:creationId xmlns:a16="http://schemas.microsoft.com/office/drawing/2014/main" id="{3851825A-1824-4C77-B055-EE8F40B91D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24960" y="515010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4 w 219"/>
                <a:gd name="T21" fmla="*/ 216 h 216"/>
                <a:gd name="T22" fmla="*/ 69 w 219"/>
                <a:gd name="T23" fmla="*/ 211 h 216"/>
                <a:gd name="T24" fmla="*/ 40 w 219"/>
                <a:gd name="T25" fmla="*/ 191 h 216"/>
                <a:gd name="T26" fmla="*/ 17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4" y="216"/>
                  </a:lnTo>
                  <a:lnTo>
                    <a:pt x="69" y="211"/>
                  </a:lnTo>
                  <a:lnTo>
                    <a:pt x="40" y="191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9" name="Freeform 197">
              <a:extLst>
                <a:ext uri="{FF2B5EF4-FFF2-40B4-BE49-F238E27FC236}">
                  <a16:creationId xmlns:a16="http://schemas.microsoft.com/office/drawing/2014/main" id="{BA6C9BB6-E20C-4090-8258-CF3A15F2074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6537" y="4834077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8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1 h 216"/>
                <a:gd name="T24" fmla="*/ 37 w 219"/>
                <a:gd name="T25" fmla="*/ 190 h 216"/>
                <a:gd name="T26" fmla="*/ 17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5 w 219"/>
                <a:gd name="T33" fmla="*/ 66 h 216"/>
                <a:gd name="T34" fmla="*/ 26 w 219"/>
                <a:gd name="T35" fmla="*/ 38 h 216"/>
                <a:gd name="T36" fmla="*/ 52 w 219"/>
                <a:gd name="T37" fmla="*/ 15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0" name="Freeform 198">
              <a:extLst>
                <a:ext uri="{FF2B5EF4-FFF2-40B4-BE49-F238E27FC236}">
                  <a16:creationId xmlns:a16="http://schemas.microsoft.com/office/drawing/2014/main" id="{A7857CF9-8E1E-421B-ACDC-ED0CC29825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02529" y="4688466"/>
              <a:ext cx="108808" cy="110408"/>
            </a:xfrm>
            <a:custGeom>
              <a:avLst/>
              <a:gdLst>
                <a:gd name="T0" fmla="*/ 66 w 136"/>
                <a:gd name="T1" fmla="*/ 0 h 138"/>
                <a:gd name="T2" fmla="*/ 92 w 136"/>
                <a:gd name="T3" fmla="*/ 5 h 138"/>
                <a:gd name="T4" fmla="*/ 115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5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3 w 136"/>
                <a:gd name="T27" fmla="*/ 43 h 138"/>
                <a:gd name="T28" fmla="*/ 20 w 136"/>
                <a:gd name="T29" fmla="*/ 20 h 138"/>
                <a:gd name="T30" fmla="*/ 40 w 136"/>
                <a:gd name="T31" fmla="*/ 5 h 138"/>
                <a:gd name="T32" fmla="*/ 66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1" name="Freeform 199">
              <a:extLst>
                <a:ext uri="{FF2B5EF4-FFF2-40B4-BE49-F238E27FC236}">
                  <a16:creationId xmlns:a16="http://schemas.microsoft.com/office/drawing/2014/main" id="{E75E01CB-9829-45FA-BC6E-2A834812D4B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45718" y="4469250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8 h 219"/>
                <a:gd name="T6" fmla="*/ 202 w 220"/>
                <a:gd name="T7" fmla="*/ 54 h 219"/>
                <a:gd name="T8" fmla="*/ 214 w 220"/>
                <a:gd name="T9" fmla="*/ 83 h 219"/>
                <a:gd name="T10" fmla="*/ 220 w 220"/>
                <a:gd name="T11" fmla="*/ 118 h 219"/>
                <a:gd name="T12" fmla="*/ 211 w 220"/>
                <a:gd name="T13" fmla="*/ 152 h 219"/>
                <a:gd name="T14" fmla="*/ 194 w 220"/>
                <a:gd name="T15" fmla="*/ 181 h 219"/>
                <a:gd name="T16" fmla="*/ 168 w 220"/>
                <a:gd name="T17" fmla="*/ 204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3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8 h 219"/>
                <a:gd name="T30" fmla="*/ 0 w 220"/>
                <a:gd name="T31" fmla="*/ 103 h 219"/>
                <a:gd name="T32" fmla="*/ 6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1 w 220"/>
                <a:gd name="T39" fmla="*/ 5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8"/>
                  </a:lnTo>
                  <a:lnTo>
                    <a:pt x="202" y="54"/>
                  </a:lnTo>
                  <a:lnTo>
                    <a:pt x="214" y="83"/>
                  </a:lnTo>
                  <a:lnTo>
                    <a:pt x="220" y="118"/>
                  </a:lnTo>
                  <a:lnTo>
                    <a:pt x="211" y="152"/>
                  </a:lnTo>
                  <a:lnTo>
                    <a:pt x="194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2" name="Freeform 200">
              <a:extLst>
                <a:ext uri="{FF2B5EF4-FFF2-40B4-BE49-F238E27FC236}">
                  <a16:creationId xmlns:a16="http://schemas.microsoft.com/office/drawing/2014/main" id="{54690607-A862-4ADB-AADB-3D38541AE3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40110" y="427083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3" name="Freeform 201">
              <a:extLst>
                <a:ext uri="{FF2B5EF4-FFF2-40B4-BE49-F238E27FC236}">
                  <a16:creationId xmlns:a16="http://schemas.microsoft.com/office/drawing/2014/main" id="{9961F703-1586-4895-BF3B-816298ED3C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52104" y="406602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10 w 216"/>
                <a:gd name="T13" fmla="*/ 150 h 219"/>
                <a:gd name="T14" fmla="*/ 193 w 216"/>
                <a:gd name="T15" fmla="*/ 182 h 219"/>
                <a:gd name="T16" fmla="*/ 167 w 216"/>
                <a:gd name="T17" fmla="*/ 202 h 219"/>
                <a:gd name="T18" fmla="*/ 135 w 216"/>
                <a:gd name="T19" fmla="*/ 216 h 219"/>
                <a:gd name="T20" fmla="*/ 100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2 w 216"/>
                <a:gd name="T29" fmla="*/ 136 h 219"/>
                <a:gd name="T30" fmla="*/ 0 w 216"/>
                <a:gd name="T31" fmla="*/ 101 h 219"/>
                <a:gd name="T32" fmla="*/ 5 w 216"/>
                <a:gd name="T33" fmla="*/ 69 h 219"/>
                <a:gd name="T34" fmla="*/ 25 w 216"/>
                <a:gd name="T35" fmla="*/ 38 h 219"/>
                <a:gd name="T36" fmla="*/ 51 w 216"/>
                <a:gd name="T37" fmla="*/ 17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5" y="38"/>
                  </a:lnTo>
                  <a:lnTo>
                    <a:pt x="51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4" name="Freeform 202">
              <a:extLst>
                <a:ext uri="{FF2B5EF4-FFF2-40B4-BE49-F238E27FC236}">
                  <a16:creationId xmlns:a16="http://schemas.microsoft.com/office/drawing/2014/main" id="{45925023-5E53-4FFE-A5F7-F6BA854A0B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25695" y="363718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1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1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5" name="Freeform 203">
              <a:extLst>
                <a:ext uri="{FF2B5EF4-FFF2-40B4-BE49-F238E27FC236}">
                  <a16:creationId xmlns:a16="http://schemas.microsoft.com/office/drawing/2014/main" id="{B45F8118-BFE1-4D6E-AD3F-60E867CDF2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88892" y="3415573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4 w 219"/>
                <a:gd name="T9" fmla="*/ 83 h 219"/>
                <a:gd name="T10" fmla="*/ 219 w 219"/>
                <a:gd name="T11" fmla="*/ 118 h 219"/>
                <a:gd name="T12" fmla="*/ 211 w 219"/>
                <a:gd name="T13" fmla="*/ 150 h 219"/>
                <a:gd name="T14" fmla="*/ 191 w 219"/>
                <a:gd name="T15" fmla="*/ 181 h 219"/>
                <a:gd name="T16" fmla="*/ 168 w 219"/>
                <a:gd name="T17" fmla="*/ 204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3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6" name="Freeform 204">
              <a:extLst>
                <a:ext uri="{FF2B5EF4-FFF2-40B4-BE49-F238E27FC236}">
                  <a16:creationId xmlns:a16="http://schemas.microsoft.com/office/drawing/2014/main" id="{01FBF19A-81C5-4903-A801-ECEFE59ABA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74491" y="296834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1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7" name="Freeform 206">
              <a:extLst>
                <a:ext uri="{FF2B5EF4-FFF2-40B4-BE49-F238E27FC236}">
                  <a16:creationId xmlns:a16="http://schemas.microsoft.com/office/drawing/2014/main" id="{079855C3-F05C-451E-95CE-8E28835AC7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5292" y="2744324"/>
              <a:ext cx="175213" cy="176013"/>
            </a:xfrm>
            <a:custGeom>
              <a:avLst/>
              <a:gdLst>
                <a:gd name="T0" fmla="*/ 118 w 219"/>
                <a:gd name="T1" fmla="*/ 0 h 220"/>
                <a:gd name="T2" fmla="*/ 150 w 219"/>
                <a:gd name="T3" fmla="*/ 9 h 220"/>
                <a:gd name="T4" fmla="*/ 181 w 219"/>
                <a:gd name="T5" fmla="*/ 26 h 220"/>
                <a:gd name="T6" fmla="*/ 204 w 219"/>
                <a:gd name="T7" fmla="*/ 52 h 220"/>
                <a:gd name="T8" fmla="*/ 216 w 219"/>
                <a:gd name="T9" fmla="*/ 84 h 220"/>
                <a:gd name="T10" fmla="*/ 219 w 219"/>
                <a:gd name="T11" fmla="*/ 119 h 220"/>
                <a:gd name="T12" fmla="*/ 213 w 219"/>
                <a:gd name="T13" fmla="*/ 153 h 220"/>
                <a:gd name="T14" fmla="*/ 193 w 219"/>
                <a:gd name="T15" fmla="*/ 182 h 220"/>
                <a:gd name="T16" fmla="*/ 167 w 219"/>
                <a:gd name="T17" fmla="*/ 202 h 220"/>
                <a:gd name="T18" fmla="*/ 138 w 219"/>
                <a:gd name="T19" fmla="*/ 217 h 220"/>
                <a:gd name="T20" fmla="*/ 103 w 219"/>
                <a:gd name="T21" fmla="*/ 220 h 220"/>
                <a:gd name="T22" fmla="*/ 69 w 219"/>
                <a:gd name="T23" fmla="*/ 211 h 220"/>
                <a:gd name="T24" fmla="*/ 40 w 219"/>
                <a:gd name="T25" fmla="*/ 194 h 220"/>
                <a:gd name="T26" fmla="*/ 17 w 219"/>
                <a:gd name="T27" fmla="*/ 168 h 220"/>
                <a:gd name="T28" fmla="*/ 3 w 219"/>
                <a:gd name="T29" fmla="*/ 136 h 220"/>
                <a:gd name="T30" fmla="*/ 0 w 219"/>
                <a:gd name="T31" fmla="*/ 104 h 220"/>
                <a:gd name="T32" fmla="*/ 8 w 219"/>
                <a:gd name="T33" fmla="*/ 70 h 220"/>
                <a:gd name="T34" fmla="*/ 26 w 219"/>
                <a:gd name="T35" fmla="*/ 38 h 220"/>
                <a:gd name="T36" fmla="*/ 52 w 219"/>
                <a:gd name="T37" fmla="*/ 18 h 220"/>
                <a:gd name="T38" fmla="*/ 83 w 219"/>
                <a:gd name="T39" fmla="*/ 3 h 220"/>
                <a:gd name="T40" fmla="*/ 118 w 219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20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3" y="220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8" name="Freeform 207">
              <a:extLst>
                <a:ext uri="{FF2B5EF4-FFF2-40B4-BE49-F238E27FC236}">
                  <a16:creationId xmlns:a16="http://schemas.microsoft.com/office/drawing/2014/main" id="{D6D95715-4356-48D7-9E11-C0BE3D60ED4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02493" y="202987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9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8 h 219"/>
                <a:gd name="T12" fmla="*/ 210 w 216"/>
                <a:gd name="T13" fmla="*/ 153 h 219"/>
                <a:gd name="T14" fmla="*/ 190 w 216"/>
                <a:gd name="T15" fmla="*/ 182 h 219"/>
                <a:gd name="T16" fmla="*/ 167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4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9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8"/>
                  </a:lnTo>
                  <a:lnTo>
                    <a:pt x="210" y="153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9" name="Freeform 208">
              <a:extLst>
                <a:ext uri="{FF2B5EF4-FFF2-40B4-BE49-F238E27FC236}">
                  <a16:creationId xmlns:a16="http://schemas.microsoft.com/office/drawing/2014/main" id="{16876B10-17B5-4F92-88BE-4E0FA3EEE7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94500" y="1824257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49 w 216"/>
                <a:gd name="T3" fmla="*/ 9 h 220"/>
                <a:gd name="T4" fmla="*/ 178 w 216"/>
                <a:gd name="T5" fmla="*/ 26 h 220"/>
                <a:gd name="T6" fmla="*/ 201 w 216"/>
                <a:gd name="T7" fmla="*/ 52 h 220"/>
                <a:gd name="T8" fmla="*/ 213 w 216"/>
                <a:gd name="T9" fmla="*/ 81 h 220"/>
                <a:gd name="T10" fmla="*/ 216 w 216"/>
                <a:gd name="T11" fmla="*/ 116 h 220"/>
                <a:gd name="T12" fmla="*/ 210 w 216"/>
                <a:gd name="T13" fmla="*/ 150 h 220"/>
                <a:gd name="T14" fmla="*/ 190 w 216"/>
                <a:gd name="T15" fmla="*/ 179 h 220"/>
                <a:gd name="T16" fmla="*/ 164 w 216"/>
                <a:gd name="T17" fmla="*/ 202 h 220"/>
                <a:gd name="T18" fmla="*/ 135 w 216"/>
                <a:gd name="T19" fmla="*/ 217 h 220"/>
                <a:gd name="T20" fmla="*/ 100 w 216"/>
                <a:gd name="T21" fmla="*/ 220 h 220"/>
                <a:gd name="T22" fmla="*/ 66 w 216"/>
                <a:gd name="T23" fmla="*/ 211 h 220"/>
                <a:gd name="T24" fmla="*/ 37 w 216"/>
                <a:gd name="T25" fmla="*/ 194 h 220"/>
                <a:gd name="T26" fmla="*/ 14 w 216"/>
                <a:gd name="T27" fmla="*/ 168 h 220"/>
                <a:gd name="T28" fmla="*/ 2 w 216"/>
                <a:gd name="T29" fmla="*/ 136 h 220"/>
                <a:gd name="T30" fmla="*/ 0 w 216"/>
                <a:gd name="T31" fmla="*/ 101 h 220"/>
                <a:gd name="T32" fmla="*/ 5 w 216"/>
                <a:gd name="T33" fmla="*/ 67 h 220"/>
                <a:gd name="T34" fmla="*/ 23 w 216"/>
                <a:gd name="T35" fmla="*/ 38 h 220"/>
                <a:gd name="T36" fmla="*/ 49 w 216"/>
                <a:gd name="T37" fmla="*/ 15 h 220"/>
                <a:gd name="T38" fmla="*/ 80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0" y="220"/>
                  </a:lnTo>
                  <a:lnTo>
                    <a:pt x="66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3" y="38"/>
                  </a:lnTo>
                  <a:lnTo>
                    <a:pt x="49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0" name="Freeform 209">
              <a:extLst>
                <a:ext uri="{FF2B5EF4-FFF2-40B4-BE49-F238E27FC236}">
                  <a16:creationId xmlns:a16="http://schemas.microsoft.com/office/drawing/2014/main" id="{AD89DFD7-B45E-443D-ADD0-C69ED1B8B1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03307" y="162904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6 h 219"/>
                <a:gd name="T12" fmla="*/ 211 w 216"/>
                <a:gd name="T13" fmla="*/ 150 h 219"/>
                <a:gd name="T14" fmla="*/ 193 w 216"/>
                <a:gd name="T15" fmla="*/ 182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4 h 219"/>
                <a:gd name="T26" fmla="*/ 14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70 h 219"/>
                <a:gd name="T34" fmla="*/ 26 w 216"/>
                <a:gd name="T35" fmla="*/ 38 h 219"/>
                <a:gd name="T36" fmla="*/ 49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1" name="Freeform 210">
              <a:extLst>
                <a:ext uri="{FF2B5EF4-FFF2-40B4-BE49-F238E27FC236}">
                  <a16:creationId xmlns:a16="http://schemas.microsoft.com/office/drawing/2014/main" id="{337AFBA0-7AE2-4206-8AE1-55C976474A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24916" y="1441829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0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8 h 219"/>
                <a:gd name="T12" fmla="*/ 211 w 220"/>
                <a:gd name="T13" fmla="*/ 150 h 219"/>
                <a:gd name="T14" fmla="*/ 194 w 220"/>
                <a:gd name="T15" fmla="*/ 181 h 219"/>
                <a:gd name="T16" fmla="*/ 168 w 220"/>
                <a:gd name="T17" fmla="*/ 202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4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4 w 220"/>
                <a:gd name="T39" fmla="*/ 6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8"/>
                  </a:lnTo>
                  <a:lnTo>
                    <a:pt x="211" y="150"/>
                  </a:lnTo>
                  <a:lnTo>
                    <a:pt x="194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2" name="Freeform 211">
              <a:extLst>
                <a:ext uri="{FF2B5EF4-FFF2-40B4-BE49-F238E27FC236}">
                  <a16:creationId xmlns:a16="http://schemas.microsoft.com/office/drawing/2014/main" id="{955C964A-A2CC-4E0A-BA39-9896EE882C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326" y="1266617"/>
              <a:ext cx="173613" cy="172813"/>
            </a:xfrm>
            <a:custGeom>
              <a:avLst/>
              <a:gdLst>
                <a:gd name="T0" fmla="*/ 116 w 217"/>
                <a:gd name="T1" fmla="*/ 0 h 216"/>
                <a:gd name="T2" fmla="*/ 150 w 217"/>
                <a:gd name="T3" fmla="*/ 6 h 216"/>
                <a:gd name="T4" fmla="*/ 179 w 217"/>
                <a:gd name="T5" fmla="*/ 26 h 216"/>
                <a:gd name="T6" fmla="*/ 202 w 217"/>
                <a:gd name="T7" fmla="*/ 52 h 216"/>
                <a:gd name="T8" fmla="*/ 214 w 217"/>
                <a:gd name="T9" fmla="*/ 81 h 216"/>
                <a:gd name="T10" fmla="*/ 217 w 217"/>
                <a:gd name="T11" fmla="*/ 115 h 216"/>
                <a:gd name="T12" fmla="*/ 211 w 217"/>
                <a:gd name="T13" fmla="*/ 150 h 216"/>
                <a:gd name="T14" fmla="*/ 193 w 217"/>
                <a:gd name="T15" fmla="*/ 179 h 216"/>
                <a:gd name="T16" fmla="*/ 168 w 217"/>
                <a:gd name="T17" fmla="*/ 202 h 216"/>
                <a:gd name="T18" fmla="*/ 136 w 217"/>
                <a:gd name="T19" fmla="*/ 213 h 216"/>
                <a:gd name="T20" fmla="*/ 101 w 217"/>
                <a:gd name="T21" fmla="*/ 216 h 216"/>
                <a:gd name="T22" fmla="*/ 67 w 217"/>
                <a:gd name="T23" fmla="*/ 210 h 216"/>
                <a:gd name="T24" fmla="*/ 38 w 217"/>
                <a:gd name="T25" fmla="*/ 193 h 216"/>
                <a:gd name="T26" fmla="*/ 15 w 217"/>
                <a:gd name="T27" fmla="*/ 167 h 216"/>
                <a:gd name="T28" fmla="*/ 3 w 217"/>
                <a:gd name="T29" fmla="*/ 135 h 216"/>
                <a:gd name="T30" fmla="*/ 0 w 217"/>
                <a:gd name="T31" fmla="*/ 101 h 216"/>
                <a:gd name="T32" fmla="*/ 6 w 217"/>
                <a:gd name="T33" fmla="*/ 66 h 216"/>
                <a:gd name="T34" fmla="*/ 26 w 217"/>
                <a:gd name="T35" fmla="*/ 37 h 216"/>
                <a:gd name="T36" fmla="*/ 52 w 217"/>
                <a:gd name="T37" fmla="*/ 14 h 216"/>
                <a:gd name="T38" fmla="*/ 81 w 217"/>
                <a:gd name="T39" fmla="*/ 3 h 216"/>
                <a:gd name="T40" fmla="*/ 116 w 217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3" name="Freeform 212">
              <a:extLst>
                <a:ext uri="{FF2B5EF4-FFF2-40B4-BE49-F238E27FC236}">
                  <a16:creationId xmlns:a16="http://schemas.microsoft.com/office/drawing/2014/main" id="{0D227588-EEDB-48B7-86E4-B694DDA6E9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13737" y="110100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7 h 219"/>
                <a:gd name="T20" fmla="*/ 104 w 219"/>
                <a:gd name="T21" fmla="*/ 219 h 219"/>
                <a:gd name="T22" fmla="*/ 69 w 219"/>
                <a:gd name="T23" fmla="*/ 214 h 219"/>
                <a:gd name="T24" fmla="*/ 40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7"/>
                  </a:lnTo>
                  <a:lnTo>
                    <a:pt x="104" y="219"/>
                  </a:lnTo>
                  <a:lnTo>
                    <a:pt x="69" y="214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4" name="Freeform 213">
              <a:extLst>
                <a:ext uri="{FF2B5EF4-FFF2-40B4-BE49-F238E27FC236}">
                  <a16:creationId xmlns:a16="http://schemas.microsoft.com/office/drawing/2014/main" id="{0C22D757-9DEF-4526-A7A1-1A84F734CE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77749" y="945793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4 w 216"/>
                <a:gd name="T9" fmla="*/ 83 h 219"/>
                <a:gd name="T10" fmla="*/ 216 w 216"/>
                <a:gd name="T11" fmla="*/ 115 h 219"/>
                <a:gd name="T12" fmla="*/ 211 w 216"/>
                <a:gd name="T13" fmla="*/ 149 h 219"/>
                <a:gd name="T14" fmla="*/ 191 w 216"/>
                <a:gd name="T15" fmla="*/ 181 h 219"/>
                <a:gd name="T16" fmla="*/ 165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7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49 w 216"/>
                <a:gd name="T37" fmla="*/ 17 h 219"/>
                <a:gd name="T38" fmla="*/ 81 w 216"/>
                <a:gd name="T39" fmla="*/ 2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4" y="83"/>
                  </a:lnTo>
                  <a:lnTo>
                    <a:pt x="216" y="115"/>
                  </a:lnTo>
                  <a:lnTo>
                    <a:pt x="211" y="149"/>
                  </a:lnTo>
                  <a:lnTo>
                    <a:pt x="191" y="181"/>
                  </a:lnTo>
                  <a:lnTo>
                    <a:pt x="165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5" name="Freeform 214">
              <a:extLst>
                <a:ext uri="{FF2B5EF4-FFF2-40B4-BE49-F238E27FC236}">
                  <a16:creationId xmlns:a16="http://schemas.microsoft.com/office/drawing/2014/main" id="{342440F4-8FA5-4748-ADEA-D8C7B045B1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52962" y="80578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6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1 h 219"/>
                <a:gd name="T10" fmla="*/ 216 w 216"/>
                <a:gd name="T11" fmla="*/ 116 h 219"/>
                <a:gd name="T12" fmla="*/ 211 w 216"/>
                <a:gd name="T13" fmla="*/ 150 h 219"/>
                <a:gd name="T14" fmla="*/ 190 w 216"/>
                <a:gd name="T15" fmla="*/ 179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70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6" name="Freeform 215">
              <a:extLst>
                <a:ext uri="{FF2B5EF4-FFF2-40B4-BE49-F238E27FC236}">
                  <a16:creationId xmlns:a16="http://schemas.microsoft.com/office/drawing/2014/main" id="{827CC3F5-AD81-440D-B16E-CF2DDD118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6975" y="68097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3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07 h 216"/>
                <a:gd name="T24" fmla="*/ 37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07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7" name="Freeform 216">
              <a:extLst>
                <a:ext uri="{FF2B5EF4-FFF2-40B4-BE49-F238E27FC236}">
                  <a16:creationId xmlns:a16="http://schemas.microsoft.com/office/drawing/2014/main" id="{834AF926-834F-4A02-AE7C-A0E58E964A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30590" y="570566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6 h 216"/>
                <a:gd name="T4" fmla="*/ 179 w 220"/>
                <a:gd name="T5" fmla="*/ 26 h 216"/>
                <a:gd name="T6" fmla="*/ 202 w 220"/>
                <a:gd name="T7" fmla="*/ 49 h 216"/>
                <a:gd name="T8" fmla="*/ 217 w 220"/>
                <a:gd name="T9" fmla="*/ 81 h 216"/>
                <a:gd name="T10" fmla="*/ 220 w 220"/>
                <a:gd name="T11" fmla="*/ 116 h 216"/>
                <a:gd name="T12" fmla="*/ 211 w 220"/>
                <a:gd name="T13" fmla="*/ 150 h 216"/>
                <a:gd name="T14" fmla="*/ 191 w 220"/>
                <a:gd name="T15" fmla="*/ 179 h 216"/>
                <a:gd name="T16" fmla="*/ 168 w 220"/>
                <a:gd name="T17" fmla="*/ 202 h 216"/>
                <a:gd name="T18" fmla="*/ 136 w 220"/>
                <a:gd name="T19" fmla="*/ 213 h 216"/>
                <a:gd name="T20" fmla="*/ 101 w 220"/>
                <a:gd name="T21" fmla="*/ 216 h 216"/>
                <a:gd name="T22" fmla="*/ 70 w 220"/>
                <a:gd name="T23" fmla="*/ 211 h 216"/>
                <a:gd name="T24" fmla="*/ 38 w 220"/>
                <a:gd name="T25" fmla="*/ 190 h 216"/>
                <a:gd name="T26" fmla="*/ 18 w 220"/>
                <a:gd name="T27" fmla="*/ 167 h 216"/>
                <a:gd name="T28" fmla="*/ 3 w 220"/>
                <a:gd name="T29" fmla="*/ 136 h 216"/>
                <a:gd name="T30" fmla="*/ 0 w 220"/>
                <a:gd name="T31" fmla="*/ 101 h 216"/>
                <a:gd name="T32" fmla="*/ 9 w 220"/>
                <a:gd name="T33" fmla="*/ 67 h 216"/>
                <a:gd name="T34" fmla="*/ 26 w 220"/>
                <a:gd name="T35" fmla="*/ 38 h 216"/>
                <a:gd name="T36" fmla="*/ 52 w 220"/>
                <a:gd name="T37" fmla="*/ 15 h 216"/>
                <a:gd name="T38" fmla="*/ 81 w 220"/>
                <a:gd name="T39" fmla="*/ 3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70" y="211"/>
                  </a:lnTo>
                  <a:lnTo>
                    <a:pt x="38" y="190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8" name="Freeform 217">
              <a:extLst>
                <a:ext uri="{FF2B5EF4-FFF2-40B4-BE49-F238E27FC236}">
                  <a16:creationId xmlns:a16="http://schemas.microsoft.com/office/drawing/2014/main" id="{F257B99E-23A0-4CB7-9F26-9CA03F44C4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33804" y="47375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9" name="Freeform 218">
              <a:extLst>
                <a:ext uri="{FF2B5EF4-FFF2-40B4-BE49-F238E27FC236}">
                  <a16:creationId xmlns:a16="http://schemas.microsoft.com/office/drawing/2014/main" id="{16298BA9-64A5-410B-ABF0-6CED65E95B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43420" y="395353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4 h 219"/>
                <a:gd name="T10" fmla="*/ 220 w 220"/>
                <a:gd name="T11" fmla="*/ 119 h 219"/>
                <a:gd name="T12" fmla="*/ 211 w 220"/>
                <a:gd name="T13" fmla="*/ 150 h 219"/>
                <a:gd name="T14" fmla="*/ 194 w 220"/>
                <a:gd name="T15" fmla="*/ 182 h 219"/>
                <a:gd name="T16" fmla="*/ 168 w 220"/>
                <a:gd name="T17" fmla="*/ 202 h 219"/>
                <a:gd name="T18" fmla="*/ 136 w 220"/>
                <a:gd name="T19" fmla="*/ 217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8 h 219"/>
                <a:gd name="T28" fmla="*/ 3 w 220"/>
                <a:gd name="T29" fmla="*/ 139 h 219"/>
                <a:gd name="T30" fmla="*/ 0 w 220"/>
                <a:gd name="T31" fmla="*/ 104 h 219"/>
                <a:gd name="T32" fmla="*/ 9 w 220"/>
                <a:gd name="T33" fmla="*/ 70 h 219"/>
                <a:gd name="T34" fmla="*/ 26 w 220"/>
                <a:gd name="T35" fmla="*/ 41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20" y="119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0" name="Freeform 219">
              <a:extLst>
                <a:ext uri="{FF2B5EF4-FFF2-40B4-BE49-F238E27FC236}">
                  <a16:creationId xmlns:a16="http://schemas.microsoft.com/office/drawing/2014/main" id="{CE6EA60B-DC48-4A1B-8992-7C51A38456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79451" y="28654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2 w 219"/>
                <a:gd name="T3" fmla="*/ 8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5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8 w 219"/>
                <a:gd name="T35" fmla="*/ 37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2" y="8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5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8" y="37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1" name="Freeform 220">
              <a:extLst>
                <a:ext uri="{FF2B5EF4-FFF2-40B4-BE49-F238E27FC236}">
                  <a16:creationId xmlns:a16="http://schemas.microsoft.com/office/drawing/2014/main" id="{55C1EFC0-6EBD-4150-A263-674C8B4889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01067" y="259343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2" name="Freeform 221">
              <a:extLst>
                <a:ext uri="{FF2B5EF4-FFF2-40B4-BE49-F238E27FC236}">
                  <a16:creationId xmlns:a16="http://schemas.microsoft.com/office/drawing/2014/main" id="{57A645F4-D090-4341-9868-AEE188B981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25084" y="24734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3" name="Freeform 222">
              <a:extLst>
                <a:ext uri="{FF2B5EF4-FFF2-40B4-BE49-F238E27FC236}">
                  <a16:creationId xmlns:a16="http://schemas.microsoft.com/office/drawing/2014/main" id="{B7A2F107-25B7-46A9-BAB6-C0D45CB0D6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8300" y="256943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9 h 216"/>
                <a:gd name="T4" fmla="*/ 178 w 219"/>
                <a:gd name="T5" fmla="*/ 26 h 216"/>
                <a:gd name="T6" fmla="*/ 201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1 h 216"/>
                <a:gd name="T24" fmla="*/ 37 w 219"/>
                <a:gd name="T25" fmla="*/ 190 h 216"/>
                <a:gd name="T26" fmla="*/ 17 w 219"/>
                <a:gd name="T27" fmla="*/ 167 h 216"/>
                <a:gd name="T28" fmla="*/ 2 w 219"/>
                <a:gd name="T29" fmla="*/ 136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8 h 216"/>
                <a:gd name="T36" fmla="*/ 51 w 219"/>
                <a:gd name="T37" fmla="*/ 15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1" y="15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4" name="Freeform 223">
              <a:extLst>
                <a:ext uri="{FF2B5EF4-FFF2-40B4-BE49-F238E27FC236}">
                  <a16:creationId xmlns:a16="http://schemas.microsoft.com/office/drawing/2014/main" id="{AFDD6E5B-C6A5-4249-B39E-FCC7F15BEB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92303" y="594535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0 h 216"/>
                <a:gd name="T24" fmla="*/ 37 w 219"/>
                <a:gd name="T25" fmla="*/ 190 h 216"/>
                <a:gd name="T26" fmla="*/ 17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5" name="Freeform 224">
              <a:extLst>
                <a:ext uri="{FF2B5EF4-FFF2-40B4-BE49-F238E27FC236}">
                  <a16:creationId xmlns:a16="http://schemas.microsoft.com/office/drawing/2014/main" id="{CDE023F1-3CDF-4D57-83D0-46C42B934AC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68287" y="5954158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1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49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1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4 w 220"/>
                <a:gd name="T39" fmla="*/ 2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6" name="Freeform 225">
              <a:extLst>
                <a:ext uri="{FF2B5EF4-FFF2-40B4-BE49-F238E27FC236}">
                  <a16:creationId xmlns:a16="http://schemas.microsoft.com/office/drawing/2014/main" id="{E16E17D4-626A-4ACD-9B17-C44BC905DA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5071" y="594775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7" name="Freeform 226">
              <a:extLst>
                <a:ext uri="{FF2B5EF4-FFF2-40B4-BE49-F238E27FC236}">
                  <a16:creationId xmlns:a16="http://schemas.microsoft.com/office/drawing/2014/main" id="{8953834B-62D8-4FE9-A036-D2664F6DE86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21054" y="5924556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9 h 216"/>
                <a:gd name="T4" fmla="*/ 178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0 h 216"/>
                <a:gd name="T24" fmla="*/ 37 w 219"/>
                <a:gd name="T25" fmla="*/ 190 h 216"/>
                <a:gd name="T26" fmla="*/ 14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5 w 219"/>
                <a:gd name="T33" fmla="*/ 69 h 216"/>
                <a:gd name="T34" fmla="*/ 26 w 219"/>
                <a:gd name="T35" fmla="*/ 37 h 216"/>
                <a:gd name="T36" fmla="*/ 52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8" name="Freeform 227">
              <a:extLst>
                <a:ext uri="{FF2B5EF4-FFF2-40B4-BE49-F238E27FC236}">
                  <a16:creationId xmlns:a16="http://schemas.microsoft.com/office/drawing/2014/main" id="{EC3EB7AE-FCE0-4E54-A564-1FF9AAB5E1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85022" y="582054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8 h 219"/>
                <a:gd name="T16" fmla="*/ 167 w 219"/>
                <a:gd name="T17" fmla="*/ 201 h 219"/>
                <a:gd name="T18" fmla="*/ 135 w 219"/>
                <a:gd name="T19" fmla="*/ 213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0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9" name="Freeform 228">
              <a:extLst>
                <a:ext uri="{FF2B5EF4-FFF2-40B4-BE49-F238E27FC236}">
                  <a16:creationId xmlns:a16="http://schemas.microsoft.com/office/drawing/2014/main" id="{5466DB9D-45E3-4BBD-B8E7-1922401A48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75407" y="5746943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2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4 w 219"/>
                <a:gd name="T21" fmla="*/ 216 h 216"/>
                <a:gd name="T22" fmla="*/ 69 w 219"/>
                <a:gd name="T23" fmla="*/ 207 h 216"/>
                <a:gd name="T24" fmla="*/ 40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6"/>
                  </a:lnTo>
                  <a:lnTo>
                    <a:pt x="69" y="207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0" name="Freeform 229">
              <a:extLst>
                <a:ext uri="{FF2B5EF4-FFF2-40B4-BE49-F238E27FC236}">
                  <a16:creationId xmlns:a16="http://schemas.microsoft.com/office/drawing/2014/main" id="{85CA2221-A2A3-4336-B6EA-E84E5EFCC6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69792" y="5654936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6 h 216"/>
                <a:gd name="T4" fmla="*/ 179 w 220"/>
                <a:gd name="T5" fmla="*/ 26 h 216"/>
                <a:gd name="T6" fmla="*/ 202 w 220"/>
                <a:gd name="T7" fmla="*/ 52 h 216"/>
                <a:gd name="T8" fmla="*/ 217 w 220"/>
                <a:gd name="T9" fmla="*/ 81 h 216"/>
                <a:gd name="T10" fmla="*/ 220 w 220"/>
                <a:gd name="T11" fmla="*/ 115 h 216"/>
                <a:gd name="T12" fmla="*/ 211 w 220"/>
                <a:gd name="T13" fmla="*/ 150 h 216"/>
                <a:gd name="T14" fmla="*/ 191 w 220"/>
                <a:gd name="T15" fmla="*/ 179 h 216"/>
                <a:gd name="T16" fmla="*/ 168 w 220"/>
                <a:gd name="T17" fmla="*/ 202 h 216"/>
                <a:gd name="T18" fmla="*/ 136 w 220"/>
                <a:gd name="T19" fmla="*/ 213 h 216"/>
                <a:gd name="T20" fmla="*/ 101 w 220"/>
                <a:gd name="T21" fmla="*/ 216 h 216"/>
                <a:gd name="T22" fmla="*/ 70 w 220"/>
                <a:gd name="T23" fmla="*/ 211 h 216"/>
                <a:gd name="T24" fmla="*/ 38 w 220"/>
                <a:gd name="T25" fmla="*/ 190 h 216"/>
                <a:gd name="T26" fmla="*/ 15 w 220"/>
                <a:gd name="T27" fmla="*/ 164 h 216"/>
                <a:gd name="T28" fmla="*/ 3 w 220"/>
                <a:gd name="T29" fmla="*/ 136 h 216"/>
                <a:gd name="T30" fmla="*/ 0 w 220"/>
                <a:gd name="T31" fmla="*/ 101 h 216"/>
                <a:gd name="T32" fmla="*/ 9 w 220"/>
                <a:gd name="T33" fmla="*/ 66 h 216"/>
                <a:gd name="T34" fmla="*/ 26 w 220"/>
                <a:gd name="T35" fmla="*/ 38 h 216"/>
                <a:gd name="T36" fmla="*/ 52 w 220"/>
                <a:gd name="T37" fmla="*/ 15 h 216"/>
                <a:gd name="T38" fmla="*/ 81 w 220"/>
                <a:gd name="T39" fmla="*/ 3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70" y="211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1" name="Freeform 230">
              <a:extLst>
                <a:ext uri="{FF2B5EF4-FFF2-40B4-BE49-F238E27FC236}">
                  <a16:creationId xmlns:a16="http://schemas.microsoft.com/office/drawing/2014/main" id="{43CA6FE9-549B-45F8-A1C8-24473B3256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73778" y="554612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3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5 w 219"/>
                <a:gd name="T35" fmla="*/ 40 h 219"/>
                <a:gd name="T36" fmla="*/ 51 w 219"/>
                <a:gd name="T37" fmla="*/ 17 h 219"/>
                <a:gd name="T38" fmla="*/ 83 w 219"/>
                <a:gd name="T39" fmla="*/ 5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5" y="40"/>
                  </a:lnTo>
                  <a:lnTo>
                    <a:pt x="51" y="17"/>
                  </a:lnTo>
                  <a:lnTo>
                    <a:pt x="83" y="5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2" name="Freeform 231">
              <a:extLst>
                <a:ext uri="{FF2B5EF4-FFF2-40B4-BE49-F238E27FC236}">
                  <a16:creationId xmlns:a16="http://schemas.microsoft.com/office/drawing/2014/main" id="{CDE5BEE2-D8B1-46B0-B78F-755E9A7C4E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87365" y="542211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3" name="Freeform 232">
              <a:extLst>
                <a:ext uri="{FF2B5EF4-FFF2-40B4-BE49-F238E27FC236}">
                  <a16:creationId xmlns:a16="http://schemas.microsoft.com/office/drawing/2014/main" id="{7515E0D5-CFC0-49F2-9752-5E5BC4C5E1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09752" y="528610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4" name="Freeform 233">
              <a:extLst>
                <a:ext uri="{FF2B5EF4-FFF2-40B4-BE49-F238E27FC236}">
                  <a16:creationId xmlns:a16="http://schemas.microsoft.com/office/drawing/2014/main" id="{1FE564B5-2402-463C-BF87-09BDAB95EE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43340" y="5135699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49 w 219"/>
                <a:gd name="T3" fmla="*/ 5 h 216"/>
                <a:gd name="T4" fmla="*/ 178 w 219"/>
                <a:gd name="T5" fmla="*/ 26 h 216"/>
                <a:gd name="T6" fmla="*/ 201 w 219"/>
                <a:gd name="T7" fmla="*/ 51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0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4 w 219"/>
                <a:gd name="T27" fmla="*/ 167 h 216"/>
                <a:gd name="T28" fmla="*/ 2 w 219"/>
                <a:gd name="T29" fmla="*/ 135 h 216"/>
                <a:gd name="T30" fmla="*/ 0 w 219"/>
                <a:gd name="T31" fmla="*/ 100 h 216"/>
                <a:gd name="T32" fmla="*/ 8 w 219"/>
                <a:gd name="T33" fmla="*/ 66 h 216"/>
                <a:gd name="T34" fmla="*/ 26 w 219"/>
                <a:gd name="T35" fmla="*/ 37 h 216"/>
                <a:gd name="T36" fmla="*/ 51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49" y="5"/>
                  </a:lnTo>
                  <a:lnTo>
                    <a:pt x="178" y="26"/>
                  </a:lnTo>
                  <a:lnTo>
                    <a:pt x="201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5" name="Freeform 234">
              <a:extLst>
                <a:ext uri="{FF2B5EF4-FFF2-40B4-BE49-F238E27FC236}">
                  <a16:creationId xmlns:a16="http://schemas.microsoft.com/office/drawing/2014/main" id="{BDAA212B-0EAE-4774-B50F-72CB6DC1DA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91328" y="497008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1 w 219"/>
                <a:gd name="T5" fmla="*/ 26 h 219"/>
                <a:gd name="T6" fmla="*/ 205 w 219"/>
                <a:gd name="T7" fmla="*/ 49 h 219"/>
                <a:gd name="T8" fmla="*/ 216 w 219"/>
                <a:gd name="T9" fmla="*/ 81 h 219"/>
                <a:gd name="T10" fmla="*/ 219 w 219"/>
                <a:gd name="T11" fmla="*/ 116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4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1" y="26"/>
                  </a:lnTo>
                  <a:lnTo>
                    <a:pt x="205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6" name="Freeform 235">
              <a:extLst>
                <a:ext uri="{FF2B5EF4-FFF2-40B4-BE49-F238E27FC236}">
                  <a16:creationId xmlns:a16="http://schemas.microsoft.com/office/drawing/2014/main" id="{A40BDE72-786E-4036-B491-339ED24180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0518" y="479727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7 h 219"/>
                <a:gd name="T20" fmla="*/ 103 w 219"/>
                <a:gd name="T21" fmla="*/ 219 h 219"/>
                <a:gd name="T22" fmla="*/ 69 w 219"/>
                <a:gd name="T23" fmla="*/ 214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8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7"/>
                  </a:lnTo>
                  <a:lnTo>
                    <a:pt x="103" y="219"/>
                  </a:lnTo>
                  <a:lnTo>
                    <a:pt x="69" y="214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7" name="Freeform 236">
              <a:extLst>
                <a:ext uri="{FF2B5EF4-FFF2-40B4-BE49-F238E27FC236}">
                  <a16:creationId xmlns:a16="http://schemas.microsoft.com/office/drawing/2014/main" id="{DF03E676-A7E4-40B7-9B08-32068DC106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6509" y="4610060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5 h 219"/>
                <a:gd name="T12" fmla="*/ 211 w 216"/>
                <a:gd name="T13" fmla="*/ 150 h 219"/>
                <a:gd name="T14" fmla="*/ 191 w 216"/>
                <a:gd name="T15" fmla="*/ 179 h 219"/>
                <a:gd name="T16" fmla="*/ 167 w 216"/>
                <a:gd name="T17" fmla="*/ 202 h 219"/>
                <a:gd name="T18" fmla="*/ 136 w 216"/>
                <a:gd name="T19" fmla="*/ 216 h 219"/>
                <a:gd name="T20" fmla="*/ 101 w 216"/>
                <a:gd name="T21" fmla="*/ 219 h 219"/>
                <a:gd name="T22" fmla="*/ 67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9 w 216"/>
                <a:gd name="T33" fmla="*/ 69 h 219"/>
                <a:gd name="T34" fmla="*/ 26 w 216"/>
                <a:gd name="T35" fmla="*/ 37 h 219"/>
                <a:gd name="T36" fmla="*/ 52 w 216"/>
                <a:gd name="T37" fmla="*/ 14 h 219"/>
                <a:gd name="T38" fmla="*/ 81 w 216"/>
                <a:gd name="T39" fmla="*/ 3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8" name="Freeform 237">
              <a:extLst>
                <a:ext uri="{FF2B5EF4-FFF2-40B4-BE49-F238E27FC236}">
                  <a16:creationId xmlns:a16="http://schemas.microsoft.com/office/drawing/2014/main" id="{3A926422-D29B-46E1-A251-7ED19F828E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12901" y="441644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9" name="Freeform 238">
              <a:extLst>
                <a:ext uri="{FF2B5EF4-FFF2-40B4-BE49-F238E27FC236}">
                  <a16:creationId xmlns:a16="http://schemas.microsoft.com/office/drawing/2014/main" id="{67879147-9DBA-439F-8463-6CB14B8E54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18494" y="421323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0" name="Freeform 239">
              <a:extLst>
                <a:ext uri="{FF2B5EF4-FFF2-40B4-BE49-F238E27FC236}">
                  <a16:creationId xmlns:a16="http://schemas.microsoft.com/office/drawing/2014/main" id="{84D446D2-C866-4D4E-AA1A-F718D7482DE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0089" y="400361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7 w 216"/>
                <a:gd name="T3" fmla="*/ 9 h 219"/>
                <a:gd name="T4" fmla="*/ 178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5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7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1" name="Freeform 240">
              <a:extLst>
                <a:ext uri="{FF2B5EF4-FFF2-40B4-BE49-F238E27FC236}">
                  <a16:creationId xmlns:a16="http://schemas.microsoft.com/office/drawing/2014/main" id="{05CBF8DF-161A-40CF-B55C-7CBD88BBA9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32080" y="3569984"/>
              <a:ext cx="175213" cy="175213"/>
            </a:xfrm>
            <a:custGeom>
              <a:avLst/>
              <a:gdLst>
                <a:gd name="T0" fmla="*/ 119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52 h 219"/>
                <a:gd name="T14" fmla="*/ 193 w 219"/>
                <a:gd name="T15" fmla="*/ 181 h 219"/>
                <a:gd name="T16" fmla="*/ 168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3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5 h 219"/>
                <a:gd name="T40" fmla="*/ 119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9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52"/>
                  </a:lnTo>
                  <a:lnTo>
                    <a:pt x="193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3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5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2" name="Freeform 241">
              <a:extLst>
                <a:ext uri="{FF2B5EF4-FFF2-40B4-BE49-F238E27FC236}">
                  <a16:creationId xmlns:a16="http://schemas.microsoft.com/office/drawing/2014/main" id="{63015B52-C377-45E0-8CF1-78F78169D5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04078" y="334676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9 w 219"/>
                <a:gd name="T35" fmla="*/ 38 h 219"/>
                <a:gd name="T36" fmla="*/ 52 w 219"/>
                <a:gd name="T37" fmla="*/ 18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9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3" name="Freeform 242">
              <a:extLst>
                <a:ext uri="{FF2B5EF4-FFF2-40B4-BE49-F238E27FC236}">
                  <a16:creationId xmlns:a16="http://schemas.microsoft.com/office/drawing/2014/main" id="{5908B9A1-B8CF-4D27-B3A7-263A765B42C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92877" y="312275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8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4" name="Freeform 243">
              <a:extLst>
                <a:ext uri="{FF2B5EF4-FFF2-40B4-BE49-F238E27FC236}">
                  <a16:creationId xmlns:a16="http://schemas.microsoft.com/office/drawing/2014/main" id="{A5BE6E4E-D180-45A1-A1AB-67A283C0A5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99278" y="289953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5" name="Freeform 244">
              <a:extLst>
                <a:ext uri="{FF2B5EF4-FFF2-40B4-BE49-F238E27FC236}">
                  <a16:creationId xmlns:a16="http://schemas.microsoft.com/office/drawing/2014/main" id="{29E6D03A-1295-4ACA-B090-5440E61D9D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24880" y="267792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6 h 216"/>
                <a:gd name="T4" fmla="*/ 182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6" name="Freeform 245">
              <a:extLst>
                <a:ext uri="{FF2B5EF4-FFF2-40B4-BE49-F238E27FC236}">
                  <a16:creationId xmlns:a16="http://schemas.microsoft.com/office/drawing/2014/main" id="{53BC828E-06F9-4F86-9108-724098D1314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26487" y="223948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8 h 219"/>
                <a:gd name="T16" fmla="*/ 167 w 219"/>
                <a:gd name="T17" fmla="*/ 201 h 219"/>
                <a:gd name="T18" fmla="*/ 139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9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7" name="Freeform 246">
              <a:extLst>
                <a:ext uri="{FF2B5EF4-FFF2-40B4-BE49-F238E27FC236}">
                  <a16:creationId xmlns:a16="http://schemas.microsoft.com/office/drawing/2014/main" id="{D794BC6E-9500-4CC9-988E-56359EF415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36080" y="196266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40 h 219"/>
                <a:gd name="T36" fmla="*/ 51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" name="Freeform 247">
              <a:extLst>
                <a:ext uri="{FF2B5EF4-FFF2-40B4-BE49-F238E27FC236}">
                  <a16:creationId xmlns:a16="http://schemas.microsoft.com/office/drawing/2014/main" id="{6BFA83FC-F98D-4452-9912-86492C986C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28887" y="1757852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4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4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" name="Freeform 248">
              <a:extLst>
                <a:ext uri="{FF2B5EF4-FFF2-40B4-BE49-F238E27FC236}">
                  <a16:creationId xmlns:a16="http://schemas.microsoft.com/office/drawing/2014/main" id="{3FC1EE45-B43D-4828-B807-317CEB7DBF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34495" y="1561838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07 h 216"/>
                <a:gd name="T24" fmla="*/ 37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07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0" name="Freeform 249">
              <a:extLst>
                <a:ext uri="{FF2B5EF4-FFF2-40B4-BE49-F238E27FC236}">
                  <a16:creationId xmlns:a16="http://schemas.microsoft.com/office/drawing/2014/main" id="{95410653-AC0F-4529-B7AB-D976204684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54504" y="137302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6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1" name="Freeform 250">
              <a:extLst>
                <a:ext uri="{FF2B5EF4-FFF2-40B4-BE49-F238E27FC236}">
                  <a16:creationId xmlns:a16="http://schemas.microsoft.com/office/drawing/2014/main" id="{936A02E7-A8EA-45A5-A790-59D5C12813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90514" y="119301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0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2" name="Freeform 251">
              <a:extLst>
                <a:ext uri="{FF2B5EF4-FFF2-40B4-BE49-F238E27FC236}">
                  <a16:creationId xmlns:a16="http://schemas.microsoft.com/office/drawing/2014/main" id="{012DA893-4204-494F-94CB-82B0861A9B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38525" y="102419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0 h 219"/>
                <a:gd name="T10" fmla="*/ 216 w 216"/>
                <a:gd name="T11" fmla="*/ 115 h 219"/>
                <a:gd name="T12" fmla="*/ 208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0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4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08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3" name="Freeform 252">
              <a:extLst>
                <a:ext uri="{FF2B5EF4-FFF2-40B4-BE49-F238E27FC236}">
                  <a16:creationId xmlns:a16="http://schemas.microsoft.com/office/drawing/2014/main" id="{29B974A7-B1AD-4F7B-A9F5-DBBC7B4E0F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97736" y="86738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5 h 219"/>
                <a:gd name="T6" fmla="*/ 205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9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5"/>
                  </a:lnTo>
                  <a:lnTo>
                    <a:pt x="205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9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4" name="Freeform 253">
              <a:extLst>
                <a:ext uri="{FF2B5EF4-FFF2-40B4-BE49-F238E27FC236}">
                  <a16:creationId xmlns:a16="http://schemas.microsoft.com/office/drawing/2014/main" id="{3B79715D-9983-42E4-96FC-6307C75D98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68149" y="722577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07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4 h 219"/>
                <a:gd name="T32" fmla="*/ 6 w 216"/>
                <a:gd name="T33" fmla="*/ 69 h 219"/>
                <a:gd name="T34" fmla="*/ 23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07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3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5" name="Freeform 254">
              <a:extLst>
                <a:ext uri="{FF2B5EF4-FFF2-40B4-BE49-F238E27FC236}">
                  <a16:creationId xmlns:a16="http://schemas.microsoft.com/office/drawing/2014/main" id="{EAE7274F-BD79-4A9F-B055-CED46C59EF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48161" y="59136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1 w 219"/>
                <a:gd name="T21" fmla="*/ 216 h 216"/>
                <a:gd name="T22" fmla="*/ 69 w 219"/>
                <a:gd name="T23" fmla="*/ 211 h 216"/>
                <a:gd name="T24" fmla="*/ 38 w 219"/>
                <a:gd name="T25" fmla="*/ 191 h 216"/>
                <a:gd name="T26" fmla="*/ 14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8" y="191"/>
                  </a:lnTo>
                  <a:lnTo>
                    <a:pt x="14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6" name="Freeform 255">
              <a:extLst>
                <a:ext uri="{FF2B5EF4-FFF2-40B4-BE49-F238E27FC236}">
                  <a16:creationId xmlns:a16="http://schemas.microsoft.com/office/drawing/2014/main" id="{9202EBE9-4ED0-49E4-A085-AF5EADB226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9376" y="471358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6 h 219"/>
                <a:gd name="T12" fmla="*/ 210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5 w 216"/>
                <a:gd name="T33" fmla="*/ 69 h 219"/>
                <a:gd name="T34" fmla="*/ 23 w 216"/>
                <a:gd name="T35" fmla="*/ 38 h 219"/>
                <a:gd name="T36" fmla="*/ 49 w 216"/>
                <a:gd name="T37" fmla="*/ 18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3" y="38"/>
                  </a:lnTo>
                  <a:lnTo>
                    <a:pt x="49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7" name="Freeform 256">
              <a:extLst>
                <a:ext uri="{FF2B5EF4-FFF2-40B4-BE49-F238E27FC236}">
                  <a16:creationId xmlns:a16="http://schemas.microsoft.com/office/drawing/2014/main" id="{B412D5A8-C010-48EF-86BD-3AFB73D71B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37790" y="36735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3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3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8" name="Freeform 257">
              <a:extLst>
                <a:ext uri="{FF2B5EF4-FFF2-40B4-BE49-F238E27FC236}">
                  <a16:creationId xmlns:a16="http://schemas.microsoft.com/office/drawing/2014/main" id="{B365A1B9-764C-4573-AEDF-4EE1A4283B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43405" y="277744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9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41 w 219"/>
                <a:gd name="T25" fmla="*/ 193 h 219"/>
                <a:gd name="T26" fmla="*/ 18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9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1" y="193"/>
                  </a:lnTo>
                  <a:lnTo>
                    <a:pt x="18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9" name="Freeform 258">
              <a:extLst>
                <a:ext uri="{FF2B5EF4-FFF2-40B4-BE49-F238E27FC236}">
                  <a16:creationId xmlns:a16="http://schemas.microsoft.com/office/drawing/2014/main" id="{B202F5D6-CF71-4249-B2A7-52AA948A6B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72237" y="145735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81 h 219"/>
                <a:gd name="T16" fmla="*/ 167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0" name="Freeform 259">
              <a:extLst>
                <a:ext uri="{FF2B5EF4-FFF2-40B4-BE49-F238E27FC236}">
                  <a16:creationId xmlns:a16="http://schemas.microsoft.com/office/drawing/2014/main" id="{15E65207-BF02-41B7-8EF6-B0B3619AAB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1452" y="10413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1" name="Freeform 260">
              <a:extLst>
                <a:ext uri="{FF2B5EF4-FFF2-40B4-BE49-F238E27FC236}">
                  <a16:creationId xmlns:a16="http://schemas.microsoft.com/office/drawing/2014/main" id="{2AC3CC23-63F2-4FF0-9A49-9AEEC8F6FF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14669" y="79330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8 h 219"/>
                <a:gd name="T12" fmla="*/ 211 w 217"/>
                <a:gd name="T13" fmla="*/ 150 h 219"/>
                <a:gd name="T14" fmla="*/ 191 w 217"/>
                <a:gd name="T15" fmla="*/ 182 h 219"/>
                <a:gd name="T16" fmla="*/ 168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9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41 h 219"/>
                <a:gd name="T36" fmla="*/ 52 w 217"/>
                <a:gd name="T37" fmla="*/ 18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8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2" name="Freeform 261">
              <a:extLst>
                <a:ext uri="{FF2B5EF4-FFF2-40B4-BE49-F238E27FC236}">
                  <a16:creationId xmlns:a16="http://schemas.microsoft.com/office/drawing/2014/main" id="{B6FF206B-3084-4F05-A045-928A1417DC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38685" y="6972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50 h 219"/>
                <a:gd name="T14" fmla="*/ 190 w 216"/>
                <a:gd name="T15" fmla="*/ 181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4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50"/>
                  </a:lnTo>
                  <a:lnTo>
                    <a:pt x="190" y="181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Freeform 262">
              <a:extLst>
                <a:ext uri="{FF2B5EF4-FFF2-40B4-BE49-F238E27FC236}">
                  <a16:creationId xmlns:a16="http://schemas.microsoft.com/office/drawing/2014/main" id="{D1CEEDA3-FC83-409D-A72A-F06DC2CA2D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62701" y="76930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5 h 219"/>
                <a:gd name="T12" fmla="*/ 211 w 216"/>
                <a:gd name="T13" fmla="*/ 150 h 219"/>
                <a:gd name="T14" fmla="*/ 190 w 216"/>
                <a:gd name="T15" fmla="*/ 179 h 219"/>
                <a:gd name="T16" fmla="*/ 165 w 216"/>
                <a:gd name="T17" fmla="*/ 202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9 h 219"/>
                <a:gd name="T34" fmla="*/ 26 w 216"/>
                <a:gd name="T35" fmla="*/ 38 h 219"/>
                <a:gd name="T36" fmla="*/ 49 w 216"/>
                <a:gd name="T37" fmla="*/ 17 h 219"/>
                <a:gd name="T38" fmla="*/ 81 w 216"/>
                <a:gd name="T39" fmla="*/ 3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Freeform 263">
              <a:extLst>
                <a:ext uri="{FF2B5EF4-FFF2-40B4-BE49-F238E27FC236}">
                  <a16:creationId xmlns:a16="http://schemas.microsoft.com/office/drawing/2014/main" id="{B6DA8E65-D1F5-4544-B10C-9A9DDA21CF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69894" y="6131771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49 w 216"/>
                <a:gd name="T3" fmla="*/ 5 h 216"/>
                <a:gd name="T4" fmla="*/ 178 w 216"/>
                <a:gd name="T5" fmla="*/ 25 h 216"/>
                <a:gd name="T6" fmla="*/ 201 w 216"/>
                <a:gd name="T7" fmla="*/ 51 h 216"/>
                <a:gd name="T8" fmla="*/ 213 w 216"/>
                <a:gd name="T9" fmla="*/ 80 h 216"/>
                <a:gd name="T10" fmla="*/ 216 w 216"/>
                <a:gd name="T11" fmla="*/ 115 h 216"/>
                <a:gd name="T12" fmla="*/ 210 w 216"/>
                <a:gd name="T13" fmla="*/ 149 h 216"/>
                <a:gd name="T14" fmla="*/ 193 w 216"/>
                <a:gd name="T15" fmla="*/ 178 h 216"/>
                <a:gd name="T16" fmla="*/ 167 w 216"/>
                <a:gd name="T17" fmla="*/ 201 h 216"/>
                <a:gd name="T18" fmla="*/ 135 w 216"/>
                <a:gd name="T19" fmla="*/ 213 h 216"/>
                <a:gd name="T20" fmla="*/ 100 w 216"/>
                <a:gd name="T21" fmla="*/ 216 h 216"/>
                <a:gd name="T22" fmla="*/ 66 w 216"/>
                <a:gd name="T23" fmla="*/ 210 h 216"/>
                <a:gd name="T24" fmla="*/ 37 w 216"/>
                <a:gd name="T25" fmla="*/ 193 h 216"/>
                <a:gd name="T26" fmla="*/ 14 w 216"/>
                <a:gd name="T27" fmla="*/ 167 h 216"/>
                <a:gd name="T28" fmla="*/ 2 w 216"/>
                <a:gd name="T29" fmla="*/ 135 h 216"/>
                <a:gd name="T30" fmla="*/ 0 w 216"/>
                <a:gd name="T31" fmla="*/ 100 h 216"/>
                <a:gd name="T32" fmla="*/ 8 w 216"/>
                <a:gd name="T33" fmla="*/ 66 h 216"/>
                <a:gd name="T34" fmla="*/ 25 w 216"/>
                <a:gd name="T35" fmla="*/ 37 h 216"/>
                <a:gd name="T36" fmla="*/ 51 w 216"/>
                <a:gd name="T37" fmla="*/ 14 h 216"/>
                <a:gd name="T38" fmla="*/ 80 w 216"/>
                <a:gd name="T39" fmla="*/ 2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49" y="5"/>
                  </a:lnTo>
                  <a:lnTo>
                    <a:pt x="178" y="25"/>
                  </a:lnTo>
                  <a:lnTo>
                    <a:pt x="201" y="51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5" y="37"/>
                  </a:lnTo>
                  <a:lnTo>
                    <a:pt x="51" y="14"/>
                  </a:lnTo>
                  <a:lnTo>
                    <a:pt x="80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Freeform 264">
              <a:extLst>
                <a:ext uri="{FF2B5EF4-FFF2-40B4-BE49-F238E27FC236}">
                  <a16:creationId xmlns:a16="http://schemas.microsoft.com/office/drawing/2014/main" id="{75A048D8-625A-4C03-B065-49F4FBB4A8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44278" y="6131771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5 h 216"/>
                <a:gd name="T4" fmla="*/ 182 w 219"/>
                <a:gd name="T5" fmla="*/ 23 h 216"/>
                <a:gd name="T6" fmla="*/ 202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1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6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38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2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5"/>
                  </a:lnTo>
                  <a:lnTo>
                    <a:pt x="182" y="23"/>
                  </a:lnTo>
                  <a:lnTo>
                    <a:pt x="202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38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Freeform 265">
              <a:extLst>
                <a:ext uri="{FF2B5EF4-FFF2-40B4-BE49-F238E27FC236}">
                  <a16:creationId xmlns:a16="http://schemas.microsoft.com/office/drawing/2014/main" id="{ED9CDFC9-CAE1-4DB8-912B-497DC4F950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20262" y="611577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7" name="Freeform 266">
              <a:extLst>
                <a:ext uri="{FF2B5EF4-FFF2-40B4-BE49-F238E27FC236}">
                  <a16:creationId xmlns:a16="http://schemas.microsoft.com/office/drawing/2014/main" id="{F0F96C2C-5DCD-41EC-8668-5258DBD190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98645" y="608376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9 h 219"/>
                <a:gd name="T30" fmla="*/ 0 w 219"/>
                <a:gd name="T31" fmla="*/ 104 h 219"/>
                <a:gd name="T32" fmla="*/ 8 w 219"/>
                <a:gd name="T33" fmla="*/ 69 h 219"/>
                <a:gd name="T34" fmla="*/ 25 w 219"/>
                <a:gd name="T35" fmla="*/ 41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5" y="41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8" name="Freeform 267">
              <a:extLst>
                <a:ext uri="{FF2B5EF4-FFF2-40B4-BE49-F238E27FC236}">
                  <a16:creationId xmlns:a16="http://schemas.microsoft.com/office/drawing/2014/main" id="{2F93D709-079D-4BB5-BD00-754DABA1F4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014" y="5970959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4 h 219"/>
                <a:gd name="T10" fmla="*/ 220 w 220"/>
                <a:gd name="T11" fmla="*/ 119 h 219"/>
                <a:gd name="T12" fmla="*/ 211 w 220"/>
                <a:gd name="T13" fmla="*/ 150 h 219"/>
                <a:gd name="T14" fmla="*/ 194 w 220"/>
                <a:gd name="T15" fmla="*/ 182 h 219"/>
                <a:gd name="T16" fmla="*/ 168 w 220"/>
                <a:gd name="T17" fmla="*/ 205 h 219"/>
                <a:gd name="T18" fmla="*/ 136 w 220"/>
                <a:gd name="T19" fmla="*/ 217 h 219"/>
                <a:gd name="T20" fmla="*/ 104 w 220"/>
                <a:gd name="T21" fmla="*/ 219 h 219"/>
                <a:gd name="T22" fmla="*/ 70 w 220"/>
                <a:gd name="T23" fmla="*/ 214 h 219"/>
                <a:gd name="T24" fmla="*/ 38 w 220"/>
                <a:gd name="T25" fmla="*/ 194 h 219"/>
                <a:gd name="T26" fmla="*/ 18 w 220"/>
                <a:gd name="T27" fmla="*/ 168 h 219"/>
                <a:gd name="T28" fmla="*/ 3 w 220"/>
                <a:gd name="T29" fmla="*/ 139 h 219"/>
                <a:gd name="T30" fmla="*/ 0 w 220"/>
                <a:gd name="T31" fmla="*/ 104 h 219"/>
                <a:gd name="T32" fmla="*/ 9 w 220"/>
                <a:gd name="T33" fmla="*/ 70 h 219"/>
                <a:gd name="T34" fmla="*/ 26 w 220"/>
                <a:gd name="T35" fmla="*/ 41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20" y="119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5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70" y="214"/>
                  </a:lnTo>
                  <a:lnTo>
                    <a:pt x="38" y="194"/>
                  </a:lnTo>
                  <a:lnTo>
                    <a:pt x="18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9" name="Freeform 268">
              <a:extLst>
                <a:ext uri="{FF2B5EF4-FFF2-40B4-BE49-F238E27FC236}">
                  <a16:creationId xmlns:a16="http://schemas.microsoft.com/office/drawing/2014/main" id="{89C296D3-2250-4A74-BDD7-A0505F21B4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55398" y="589015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0" name="Freeform 269">
              <a:extLst>
                <a:ext uri="{FF2B5EF4-FFF2-40B4-BE49-F238E27FC236}">
                  <a16:creationId xmlns:a16="http://schemas.microsoft.com/office/drawing/2014/main" id="{1A691C5F-92A4-4891-A587-0C729BF967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54584" y="579334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6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1 h 219"/>
                <a:gd name="T10" fmla="*/ 216 w 216"/>
                <a:gd name="T11" fmla="*/ 116 h 219"/>
                <a:gd name="T12" fmla="*/ 210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5 w 216"/>
                <a:gd name="T19" fmla="*/ 214 h 219"/>
                <a:gd name="T20" fmla="*/ 100 w 216"/>
                <a:gd name="T21" fmla="*/ 219 h 219"/>
                <a:gd name="T22" fmla="*/ 66 w 216"/>
                <a:gd name="T23" fmla="*/ 211 h 219"/>
                <a:gd name="T24" fmla="*/ 37 w 216"/>
                <a:gd name="T25" fmla="*/ 191 h 219"/>
                <a:gd name="T26" fmla="*/ 14 w 216"/>
                <a:gd name="T27" fmla="*/ 167 h 219"/>
                <a:gd name="T28" fmla="*/ 2 w 216"/>
                <a:gd name="T29" fmla="*/ 136 h 219"/>
                <a:gd name="T30" fmla="*/ 0 w 216"/>
                <a:gd name="T31" fmla="*/ 101 h 219"/>
                <a:gd name="T32" fmla="*/ 5 w 216"/>
                <a:gd name="T33" fmla="*/ 67 h 219"/>
                <a:gd name="T34" fmla="*/ 25 w 216"/>
                <a:gd name="T35" fmla="*/ 38 h 219"/>
                <a:gd name="T36" fmla="*/ 51 w 216"/>
                <a:gd name="T37" fmla="*/ 15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4"/>
                  </a:lnTo>
                  <a:lnTo>
                    <a:pt x="100" y="219"/>
                  </a:lnTo>
                  <a:lnTo>
                    <a:pt x="66" y="211"/>
                  </a:lnTo>
                  <a:lnTo>
                    <a:pt x="37" y="191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5" y="38"/>
                  </a:lnTo>
                  <a:lnTo>
                    <a:pt x="51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1" name="Freeform 270">
              <a:extLst>
                <a:ext uri="{FF2B5EF4-FFF2-40B4-BE49-F238E27FC236}">
                  <a16:creationId xmlns:a16="http://schemas.microsoft.com/office/drawing/2014/main" id="{0FB4618C-5B3D-449F-AE49-0BFD3832291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258570" y="5684539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5 h 216"/>
                <a:gd name="T4" fmla="*/ 181 w 219"/>
                <a:gd name="T5" fmla="*/ 23 h 216"/>
                <a:gd name="T6" fmla="*/ 201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5"/>
                  </a:lnTo>
                  <a:lnTo>
                    <a:pt x="181" y="23"/>
                  </a:lnTo>
                  <a:lnTo>
                    <a:pt x="201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2" name="Freeform 271">
              <a:extLst>
                <a:ext uri="{FF2B5EF4-FFF2-40B4-BE49-F238E27FC236}">
                  <a16:creationId xmlns:a16="http://schemas.microsoft.com/office/drawing/2014/main" id="{12A93016-E0C8-426E-8878-2E73E4D0D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2156" y="556052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7 h 219"/>
                <a:gd name="T20" fmla="*/ 101 w 219"/>
                <a:gd name="T21" fmla="*/ 219 h 219"/>
                <a:gd name="T22" fmla="*/ 69 w 219"/>
                <a:gd name="T23" fmla="*/ 214 h 219"/>
                <a:gd name="T24" fmla="*/ 38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9" y="214"/>
                  </a:lnTo>
                  <a:lnTo>
                    <a:pt x="38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3" name="Freeform 272">
              <a:extLst>
                <a:ext uri="{FF2B5EF4-FFF2-40B4-BE49-F238E27FC236}">
                  <a16:creationId xmlns:a16="http://schemas.microsoft.com/office/drawing/2014/main" id="{ADA3A9E4-A4C4-481A-8D42-64A83B78A1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96944" y="542211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1 w 216"/>
                <a:gd name="T13" fmla="*/ 150 h 219"/>
                <a:gd name="T14" fmla="*/ 190 w 216"/>
                <a:gd name="T15" fmla="*/ 182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4 h 219"/>
                <a:gd name="T32" fmla="*/ 6 w 216"/>
                <a:gd name="T33" fmla="*/ 70 h 219"/>
                <a:gd name="T34" fmla="*/ 26 w 216"/>
                <a:gd name="T35" fmla="*/ 38 h 219"/>
                <a:gd name="T36" fmla="*/ 52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1" y="150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4" name="Freeform 273">
              <a:extLst>
                <a:ext uri="{FF2B5EF4-FFF2-40B4-BE49-F238E27FC236}">
                  <a16:creationId xmlns:a16="http://schemas.microsoft.com/office/drawing/2014/main" id="{0ED770C5-BA5C-4FD0-A6C8-0E1AFA5256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28131" y="527170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6 h 219"/>
                <a:gd name="T6" fmla="*/ 202 w 219"/>
                <a:gd name="T7" fmla="*/ 52 h 219"/>
                <a:gd name="T8" fmla="*/ 213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0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3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5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3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5" name="Freeform 274">
              <a:extLst>
                <a:ext uri="{FF2B5EF4-FFF2-40B4-BE49-F238E27FC236}">
                  <a16:creationId xmlns:a16="http://schemas.microsoft.com/office/drawing/2014/main" id="{5C1706DE-5203-4DA9-A79F-4DE18A3E3D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73720" y="510849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1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6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1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6" name="Freeform 275">
              <a:extLst>
                <a:ext uri="{FF2B5EF4-FFF2-40B4-BE49-F238E27FC236}">
                  <a16:creationId xmlns:a16="http://schemas.microsoft.com/office/drawing/2014/main" id="{AD3CC80D-20E2-40AB-A80D-CA5D3F7D0C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32909" y="4934884"/>
              <a:ext cx="175213" cy="176013"/>
            </a:xfrm>
            <a:custGeom>
              <a:avLst/>
              <a:gdLst>
                <a:gd name="T0" fmla="*/ 118 w 219"/>
                <a:gd name="T1" fmla="*/ 0 h 220"/>
                <a:gd name="T2" fmla="*/ 153 w 219"/>
                <a:gd name="T3" fmla="*/ 9 h 220"/>
                <a:gd name="T4" fmla="*/ 181 w 219"/>
                <a:gd name="T5" fmla="*/ 26 h 220"/>
                <a:gd name="T6" fmla="*/ 204 w 219"/>
                <a:gd name="T7" fmla="*/ 52 h 220"/>
                <a:gd name="T8" fmla="*/ 216 w 219"/>
                <a:gd name="T9" fmla="*/ 84 h 220"/>
                <a:gd name="T10" fmla="*/ 219 w 219"/>
                <a:gd name="T11" fmla="*/ 116 h 220"/>
                <a:gd name="T12" fmla="*/ 210 w 219"/>
                <a:gd name="T13" fmla="*/ 150 h 220"/>
                <a:gd name="T14" fmla="*/ 193 w 219"/>
                <a:gd name="T15" fmla="*/ 179 h 220"/>
                <a:gd name="T16" fmla="*/ 167 w 219"/>
                <a:gd name="T17" fmla="*/ 202 h 220"/>
                <a:gd name="T18" fmla="*/ 138 w 219"/>
                <a:gd name="T19" fmla="*/ 217 h 220"/>
                <a:gd name="T20" fmla="*/ 104 w 219"/>
                <a:gd name="T21" fmla="*/ 220 h 220"/>
                <a:gd name="T22" fmla="*/ 69 w 219"/>
                <a:gd name="T23" fmla="*/ 211 h 220"/>
                <a:gd name="T24" fmla="*/ 40 w 219"/>
                <a:gd name="T25" fmla="*/ 194 h 220"/>
                <a:gd name="T26" fmla="*/ 17 w 219"/>
                <a:gd name="T27" fmla="*/ 168 h 220"/>
                <a:gd name="T28" fmla="*/ 3 w 219"/>
                <a:gd name="T29" fmla="*/ 136 h 220"/>
                <a:gd name="T30" fmla="*/ 0 w 219"/>
                <a:gd name="T31" fmla="*/ 101 h 220"/>
                <a:gd name="T32" fmla="*/ 8 w 219"/>
                <a:gd name="T33" fmla="*/ 70 h 220"/>
                <a:gd name="T34" fmla="*/ 26 w 219"/>
                <a:gd name="T35" fmla="*/ 38 h 220"/>
                <a:gd name="T36" fmla="*/ 52 w 219"/>
                <a:gd name="T37" fmla="*/ 18 h 220"/>
                <a:gd name="T38" fmla="*/ 83 w 219"/>
                <a:gd name="T39" fmla="*/ 3 h 220"/>
                <a:gd name="T40" fmla="*/ 118 w 219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20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4" y="220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7" name="Freeform 276">
              <a:extLst>
                <a:ext uri="{FF2B5EF4-FFF2-40B4-BE49-F238E27FC236}">
                  <a16:creationId xmlns:a16="http://schemas.microsoft.com/office/drawing/2014/main" id="{C92C48D8-77CF-4766-92C2-F0B8DB6AB4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04100" y="4753270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41 w 219"/>
                <a:gd name="T25" fmla="*/ 193 h 219"/>
                <a:gd name="T26" fmla="*/ 17 w 219"/>
                <a:gd name="T27" fmla="*/ 167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41" y="193"/>
                  </a:lnTo>
                  <a:lnTo>
                    <a:pt x="17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8" name="Freeform 277">
              <a:extLst>
                <a:ext uri="{FF2B5EF4-FFF2-40B4-BE49-F238E27FC236}">
                  <a16:creationId xmlns:a16="http://schemas.microsoft.com/office/drawing/2014/main" id="{DF4967B8-FE7D-4CAF-835F-CF31CEB1CC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88892" y="455965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8 w 219"/>
                <a:gd name="T17" fmla="*/ 202 h 219"/>
                <a:gd name="T18" fmla="*/ 136 w 219"/>
                <a:gd name="T19" fmla="*/ 214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9" name="Freeform 278">
              <a:extLst>
                <a:ext uri="{FF2B5EF4-FFF2-40B4-BE49-F238E27FC236}">
                  <a16:creationId xmlns:a16="http://schemas.microsoft.com/office/drawing/2014/main" id="{29DAA757-62A5-49C2-8B38-E6C2820A82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87284" y="4361242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3 h 216"/>
                <a:gd name="T20" fmla="*/ 101 w 219"/>
                <a:gd name="T21" fmla="*/ 216 h 216"/>
                <a:gd name="T22" fmla="*/ 69 w 219"/>
                <a:gd name="T23" fmla="*/ 210 h 216"/>
                <a:gd name="T24" fmla="*/ 38 w 219"/>
                <a:gd name="T25" fmla="*/ 190 h 216"/>
                <a:gd name="T26" fmla="*/ 15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6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8" y="190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0" name="Freeform 279">
              <a:extLst>
                <a:ext uri="{FF2B5EF4-FFF2-40B4-BE49-F238E27FC236}">
                  <a16:creationId xmlns:a16="http://schemas.microsoft.com/office/drawing/2014/main" id="{FCA20E72-7F8E-4A38-9185-2C89470081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01678" y="4153227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0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5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5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1" name="Freeform 280">
              <a:extLst>
                <a:ext uri="{FF2B5EF4-FFF2-40B4-BE49-F238E27FC236}">
                  <a16:creationId xmlns:a16="http://schemas.microsoft.com/office/drawing/2014/main" id="{9BD2F20B-4A29-4A58-B45C-D29362CECB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79269" y="3721996"/>
              <a:ext cx="173613" cy="176013"/>
            </a:xfrm>
            <a:custGeom>
              <a:avLst/>
              <a:gdLst>
                <a:gd name="T0" fmla="*/ 116 w 217"/>
                <a:gd name="T1" fmla="*/ 0 h 220"/>
                <a:gd name="T2" fmla="*/ 150 w 217"/>
                <a:gd name="T3" fmla="*/ 9 h 220"/>
                <a:gd name="T4" fmla="*/ 179 w 217"/>
                <a:gd name="T5" fmla="*/ 26 h 220"/>
                <a:gd name="T6" fmla="*/ 202 w 217"/>
                <a:gd name="T7" fmla="*/ 52 h 220"/>
                <a:gd name="T8" fmla="*/ 214 w 217"/>
                <a:gd name="T9" fmla="*/ 84 h 220"/>
                <a:gd name="T10" fmla="*/ 217 w 217"/>
                <a:gd name="T11" fmla="*/ 116 h 220"/>
                <a:gd name="T12" fmla="*/ 211 w 217"/>
                <a:gd name="T13" fmla="*/ 150 h 220"/>
                <a:gd name="T14" fmla="*/ 191 w 217"/>
                <a:gd name="T15" fmla="*/ 182 h 220"/>
                <a:gd name="T16" fmla="*/ 165 w 217"/>
                <a:gd name="T17" fmla="*/ 202 h 220"/>
                <a:gd name="T18" fmla="*/ 136 w 217"/>
                <a:gd name="T19" fmla="*/ 217 h 220"/>
                <a:gd name="T20" fmla="*/ 101 w 217"/>
                <a:gd name="T21" fmla="*/ 220 h 220"/>
                <a:gd name="T22" fmla="*/ 67 w 217"/>
                <a:gd name="T23" fmla="*/ 211 h 220"/>
                <a:gd name="T24" fmla="*/ 38 w 217"/>
                <a:gd name="T25" fmla="*/ 194 h 220"/>
                <a:gd name="T26" fmla="*/ 15 w 217"/>
                <a:gd name="T27" fmla="*/ 168 h 220"/>
                <a:gd name="T28" fmla="*/ 3 w 217"/>
                <a:gd name="T29" fmla="*/ 136 h 220"/>
                <a:gd name="T30" fmla="*/ 0 w 217"/>
                <a:gd name="T31" fmla="*/ 104 h 220"/>
                <a:gd name="T32" fmla="*/ 6 w 217"/>
                <a:gd name="T33" fmla="*/ 70 h 220"/>
                <a:gd name="T34" fmla="*/ 26 w 217"/>
                <a:gd name="T35" fmla="*/ 38 h 220"/>
                <a:gd name="T36" fmla="*/ 49 w 217"/>
                <a:gd name="T37" fmla="*/ 18 h 220"/>
                <a:gd name="T38" fmla="*/ 81 w 217"/>
                <a:gd name="T39" fmla="*/ 3 h 220"/>
                <a:gd name="T40" fmla="*/ 116 w 217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20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6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7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2" name="Freeform 281">
              <a:extLst>
                <a:ext uri="{FF2B5EF4-FFF2-40B4-BE49-F238E27FC236}">
                  <a16:creationId xmlns:a16="http://schemas.microsoft.com/office/drawing/2014/main" id="{E52556A5-8F6C-470B-9E96-382A0086A54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40066" y="350117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3" name="Freeform 282">
              <a:extLst>
                <a:ext uri="{FF2B5EF4-FFF2-40B4-BE49-F238E27FC236}">
                  <a16:creationId xmlns:a16="http://schemas.microsoft.com/office/drawing/2014/main" id="{56FC8B0F-2A48-417A-B8B9-FBDE6024FA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19265" y="327956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49 w 219"/>
                <a:gd name="T3" fmla="*/ 5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7 w 219"/>
                <a:gd name="T27" fmla="*/ 164 h 216"/>
                <a:gd name="T28" fmla="*/ 2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5 w 219"/>
                <a:gd name="T35" fmla="*/ 37 h 216"/>
                <a:gd name="T36" fmla="*/ 51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49" y="5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5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4" name="Freeform 283">
              <a:extLst>
                <a:ext uri="{FF2B5EF4-FFF2-40B4-BE49-F238E27FC236}">
                  <a16:creationId xmlns:a16="http://schemas.microsoft.com/office/drawing/2014/main" id="{E439C95F-2BE6-4AFA-A056-0A7FA3BB70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15264" y="3053947"/>
              <a:ext cx="175213" cy="175213"/>
            </a:xfrm>
            <a:custGeom>
              <a:avLst/>
              <a:gdLst>
                <a:gd name="T0" fmla="*/ 119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8 w 219"/>
                <a:gd name="T17" fmla="*/ 202 h 219"/>
                <a:gd name="T18" fmla="*/ 136 w 219"/>
                <a:gd name="T19" fmla="*/ 214 h 219"/>
                <a:gd name="T20" fmla="*/ 104 w 219"/>
                <a:gd name="T21" fmla="*/ 219 h 219"/>
                <a:gd name="T22" fmla="*/ 70 w 219"/>
                <a:gd name="T23" fmla="*/ 211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9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9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5" name="Freeform 284">
              <a:extLst>
                <a:ext uri="{FF2B5EF4-FFF2-40B4-BE49-F238E27FC236}">
                  <a16:creationId xmlns:a16="http://schemas.microsoft.com/office/drawing/2014/main" id="{CACA537D-EDA0-4C42-AE32-96AD7E9E31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26465" y="282993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6" name="Freeform 285">
              <a:extLst>
                <a:ext uri="{FF2B5EF4-FFF2-40B4-BE49-F238E27FC236}">
                  <a16:creationId xmlns:a16="http://schemas.microsoft.com/office/drawing/2014/main" id="{96A02B87-CAC9-4DFB-8AF8-8811D9C72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54468" y="2608314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7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8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7" name="Freeform 286">
              <a:extLst>
                <a:ext uri="{FF2B5EF4-FFF2-40B4-BE49-F238E27FC236}">
                  <a16:creationId xmlns:a16="http://schemas.microsoft.com/office/drawing/2014/main" id="{B299EE48-BDC0-445B-A04C-CA8D20BCEC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60075" y="2173083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8" name="Freeform 287">
              <a:extLst>
                <a:ext uri="{FF2B5EF4-FFF2-40B4-BE49-F238E27FC236}">
                  <a16:creationId xmlns:a16="http://schemas.microsoft.com/office/drawing/2014/main" id="{24ABA9E0-0ECD-4A96-8721-8186F95B8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70469" y="189626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9" name="Freeform 288">
              <a:extLst>
                <a:ext uri="{FF2B5EF4-FFF2-40B4-BE49-F238E27FC236}">
                  <a16:creationId xmlns:a16="http://schemas.microsoft.com/office/drawing/2014/main" id="{516F7CFB-AE92-4C16-9CE1-682881765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62475" y="169064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0" name="Freeform 289">
              <a:extLst>
                <a:ext uri="{FF2B5EF4-FFF2-40B4-BE49-F238E27FC236}">
                  <a16:creationId xmlns:a16="http://schemas.microsoft.com/office/drawing/2014/main" id="{544F201F-12A6-4B2A-9A14-CD0E83DE38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68883" y="1492233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50 w 216"/>
                <a:gd name="T3" fmla="*/ 6 h 220"/>
                <a:gd name="T4" fmla="*/ 179 w 216"/>
                <a:gd name="T5" fmla="*/ 26 h 220"/>
                <a:gd name="T6" fmla="*/ 202 w 216"/>
                <a:gd name="T7" fmla="*/ 52 h 220"/>
                <a:gd name="T8" fmla="*/ 213 w 216"/>
                <a:gd name="T9" fmla="*/ 81 h 220"/>
                <a:gd name="T10" fmla="*/ 216 w 216"/>
                <a:gd name="T11" fmla="*/ 116 h 220"/>
                <a:gd name="T12" fmla="*/ 211 w 216"/>
                <a:gd name="T13" fmla="*/ 150 h 220"/>
                <a:gd name="T14" fmla="*/ 190 w 216"/>
                <a:gd name="T15" fmla="*/ 179 h 220"/>
                <a:gd name="T16" fmla="*/ 164 w 216"/>
                <a:gd name="T17" fmla="*/ 202 h 220"/>
                <a:gd name="T18" fmla="*/ 136 w 216"/>
                <a:gd name="T19" fmla="*/ 217 h 220"/>
                <a:gd name="T20" fmla="*/ 101 w 216"/>
                <a:gd name="T21" fmla="*/ 220 h 220"/>
                <a:gd name="T22" fmla="*/ 66 w 216"/>
                <a:gd name="T23" fmla="*/ 211 h 220"/>
                <a:gd name="T24" fmla="*/ 38 w 216"/>
                <a:gd name="T25" fmla="*/ 194 h 220"/>
                <a:gd name="T26" fmla="*/ 15 w 216"/>
                <a:gd name="T27" fmla="*/ 168 h 220"/>
                <a:gd name="T28" fmla="*/ 3 w 216"/>
                <a:gd name="T29" fmla="*/ 136 h 220"/>
                <a:gd name="T30" fmla="*/ 0 w 216"/>
                <a:gd name="T31" fmla="*/ 101 h 220"/>
                <a:gd name="T32" fmla="*/ 6 w 216"/>
                <a:gd name="T33" fmla="*/ 67 h 220"/>
                <a:gd name="T34" fmla="*/ 26 w 216"/>
                <a:gd name="T35" fmla="*/ 38 h 220"/>
                <a:gd name="T36" fmla="*/ 52 w 216"/>
                <a:gd name="T37" fmla="*/ 15 h 220"/>
                <a:gd name="T38" fmla="*/ 81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1" name="Freeform 290">
              <a:extLst>
                <a:ext uri="{FF2B5EF4-FFF2-40B4-BE49-F238E27FC236}">
                  <a16:creationId xmlns:a16="http://schemas.microsoft.com/office/drawing/2014/main" id="{EF6C7D8E-8134-48B0-9733-DC4529E477C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20894" y="1337822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2 w 135"/>
                <a:gd name="T7" fmla="*/ 43 h 136"/>
                <a:gd name="T8" fmla="*/ 135 w 135"/>
                <a:gd name="T9" fmla="*/ 69 h 136"/>
                <a:gd name="T10" fmla="*/ 132 w 135"/>
                <a:gd name="T11" fmla="*/ 95 h 136"/>
                <a:gd name="T12" fmla="*/ 118 w 135"/>
                <a:gd name="T13" fmla="*/ 118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5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2" name="Freeform 291">
              <a:extLst>
                <a:ext uri="{FF2B5EF4-FFF2-40B4-BE49-F238E27FC236}">
                  <a16:creationId xmlns:a16="http://schemas.microsoft.com/office/drawing/2014/main" id="{67963C65-DF64-4484-AC2A-8AC4E8118C5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52104" y="1156208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3" name="Freeform 292">
              <a:extLst>
                <a:ext uri="{FF2B5EF4-FFF2-40B4-BE49-F238E27FC236}">
                  <a16:creationId xmlns:a16="http://schemas.microsoft.com/office/drawing/2014/main" id="{BB06861B-3AAA-4376-906F-42217EBC85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85735" y="63937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4" name="Freeform 293">
              <a:extLst>
                <a:ext uri="{FF2B5EF4-FFF2-40B4-BE49-F238E27FC236}">
                  <a16:creationId xmlns:a16="http://schemas.microsoft.com/office/drawing/2014/main" id="{C3100467-E141-4CB5-98E8-958CB09117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60948" y="503361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49 w 219"/>
                <a:gd name="T3" fmla="*/ 6 h 216"/>
                <a:gd name="T4" fmla="*/ 178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47 h 216"/>
                <a:gd name="T14" fmla="*/ 193 w 219"/>
                <a:gd name="T15" fmla="*/ 178 h 216"/>
                <a:gd name="T16" fmla="*/ 167 w 219"/>
                <a:gd name="T17" fmla="*/ 202 h 216"/>
                <a:gd name="T18" fmla="*/ 135 w 219"/>
                <a:gd name="T19" fmla="*/ 213 h 216"/>
                <a:gd name="T20" fmla="*/ 100 w 219"/>
                <a:gd name="T21" fmla="*/ 216 h 216"/>
                <a:gd name="T22" fmla="*/ 66 w 219"/>
                <a:gd name="T23" fmla="*/ 207 h 216"/>
                <a:gd name="T24" fmla="*/ 37 w 219"/>
                <a:gd name="T25" fmla="*/ 190 h 216"/>
                <a:gd name="T26" fmla="*/ 14 w 219"/>
                <a:gd name="T27" fmla="*/ 164 h 216"/>
                <a:gd name="T28" fmla="*/ 2 w 219"/>
                <a:gd name="T29" fmla="*/ 135 h 216"/>
                <a:gd name="T30" fmla="*/ 0 w 219"/>
                <a:gd name="T31" fmla="*/ 101 h 216"/>
                <a:gd name="T32" fmla="*/ 5 w 219"/>
                <a:gd name="T33" fmla="*/ 66 h 216"/>
                <a:gd name="T34" fmla="*/ 26 w 219"/>
                <a:gd name="T35" fmla="*/ 37 h 216"/>
                <a:gd name="T36" fmla="*/ 51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47"/>
                  </a:lnTo>
                  <a:lnTo>
                    <a:pt x="193" y="178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6" y="207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5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5" name="Freeform 294">
              <a:extLst>
                <a:ext uri="{FF2B5EF4-FFF2-40B4-BE49-F238E27FC236}">
                  <a16:creationId xmlns:a16="http://schemas.microsoft.com/office/drawing/2014/main" id="{746BD0C7-F844-42B2-8782-3DA95A175A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1776" y="26574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6" name="Freeform 295">
              <a:extLst>
                <a:ext uri="{FF2B5EF4-FFF2-40B4-BE49-F238E27FC236}">
                  <a16:creationId xmlns:a16="http://schemas.microsoft.com/office/drawing/2014/main" id="{374B2221-91C7-4EA0-9BC1-E3C86686DE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44991" y="16653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0 h 219"/>
                <a:gd name="T10" fmla="*/ 216 w 216"/>
                <a:gd name="T11" fmla="*/ 115 h 219"/>
                <a:gd name="T12" fmla="*/ 211 w 216"/>
                <a:gd name="T13" fmla="*/ 150 h 219"/>
                <a:gd name="T14" fmla="*/ 190 w 216"/>
                <a:gd name="T15" fmla="*/ 178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6 w 216"/>
                <a:gd name="T33" fmla="*/ 66 h 219"/>
                <a:gd name="T34" fmla="*/ 26 w 216"/>
                <a:gd name="T35" fmla="*/ 37 h 219"/>
                <a:gd name="T36" fmla="*/ 49 w 216"/>
                <a:gd name="T37" fmla="*/ 14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8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49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7" name="Freeform 296">
              <a:extLst>
                <a:ext uri="{FF2B5EF4-FFF2-40B4-BE49-F238E27FC236}">
                  <a16:creationId xmlns:a16="http://schemas.microsoft.com/office/drawing/2014/main" id="{4F4EB62C-0A00-449D-BA72-539532B051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83437" y="-3827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8 h 219"/>
                <a:gd name="T12" fmla="*/ 210 w 216"/>
                <a:gd name="T13" fmla="*/ 150 h 219"/>
                <a:gd name="T14" fmla="*/ 190 w 216"/>
                <a:gd name="T15" fmla="*/ 182 h 219"/>
                <a:gd name="T16" fmla="*/ 167 w 216"/>
                <a:gd name="T17" fmla="*/ 205 h 219"/>
                <a:gd name="T18" fmla="*/ 135 w 216"/>
                <a:gd name="T19" fmla="*/ 216 h 219"/>
                <a:gd name="T20" fmla="*/ 100 w 216"/>
                <a:gd name="T21" fmla="*/ 219 h 219"/>
                <a:gd name="T22" fmla="*/ 66 w 216"/>
                <a:gd name="T23" fmla="*/ 213 h 219"/>
                <a:gd name="T24" fmla="*/ 37 w 216"/>
                <a:gd name="T25" fmla="*/ 193 h 219"/>
                <a:gd name="T26" fmla="*/ 14 w 216"/>
                <a:gd name="T27" fmla="*/ 167 h 219"/>
                <a:gd name="T28" fmla="*/ 2 w 216"/>
                <a:gd name="T29" fmla="*/ 139 h 219"/>
                <a:gd name="T30" fmla="*/ 0 w 216"/>
                <a:gd name="T31" fmla="*/ 104 h 219"/>
                <a:gd name="T32" fmla="*/ 5 w 216"/>
                <a:gd name="T33" fmla="*/ 69 h 219"/>
                <a:gd name="T34" fmla="*/ 25 w 216"/>
                <a:gd name="T35" fmla="*/ 41 h 219"/>
                <a:gd name="T36" fmla="*/ 49 w 216"/>
                <a:gd name="T37" fmla="*/ 18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8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3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5" y="69"/>
                  </a:lnTo>
                  <a:lnTo>
                    <a:pt x="25" y="41"/>
                  </a:lnTo>
                  <a:lnTo>
                    <a:pt x="49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8" name="Freeform 297">
              <a:extLst>
                <a:ext uri="{FF2B5EF4-FFF2-40B4-BE49-F238E27FC236}">
                  <a16:creationId xmlns:a16="http://schemas.microsoft.com/office/drawing/2014/main" id="{8B2E8057-7914-4312-861C-5A1E746400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02653" y="-7748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9" name="Freeform 298">
              <a:extLst>
                <a:ext uri="{FF2B5EF4-FFF2-40B4-BE49-F238E27FC236}">
                  <a16:creationId xmlns:a16="http://schemas.microsoft.com/office/drawing/2014/main" id="{CB6D76EF-29E5-48DA-B054-F842102D89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73902" y="-100683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0" name="Freeform 299">
              <a:extLst>
                <a:ext uri="{FF2B5EF4-FFF2-40B4-BE49-F238E27FC236}">
                  <a16:creationId xmlns:a16="http://schemas.microsoft.com/office/drawing/2014/main" id="{9D57D776-D624-4290-B80B-3EC3DCB3C7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43485" y="631178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1" name="Freeform 300">
              <a:extLst>
                <a:ext uri="{FF2B5EF4-FFF2-40B4-BE49-F238E27FC236}">
                  <a16:creationId xmlns:a16="http://schemas.microsoft.com/office/drawing/2014/main" id="{2DF320D3-EF7C-4C22-8F19-1057D8D430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51471" y="6337386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5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29 h 135"/>
                <a:gd name="T16" fmla="*/ 69 w 139"/>
                <a:gd name="T17" fmla="*/ 135 h 135"/>
                <a:gd name="T18" fmla="*/ 43 w 139"/>
                <a:gd name="T19" fmla="*/ 132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5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2" name="Freeform 301">
              <a:extLst>
                <a:ext uri="{FF2B5EF4-FFF2-40B4-BE49-F238E27FC236}">
                  <a16:creationId xmlns:a16="http://schemas.microsoft.com/office/drawing/2014/main" id="{F5834091-3A13-4726-95AF-63CFC796E3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852" y="6279782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4 w 217"/>
                <a:gd name="T15" fmla="*/ 182 h 219"/>
                <a:gd name="T16" fmla="*/ 168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8 h 219"/>
                <a:gd name="T36" fmla="*/ 52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3" name="Freeform 302">
              <a:extLst>
                <a:ext uri="{FF2B5EF4-FFF2-40B4-BE49-F238E27FC236}">
                  <a16:creationId xmlns:a16="http://schemas.microsoft.com/office/drawing/2014/main" id="{AE813C6C-669D-4EF4-A2B8-94D4D6ACA1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960221" y="6185375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6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6 h 219"/>
                <a:gd name="T12" fmla="*/ 211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6 w 216"/>
                <a:gd name="T19" fmla="*/ 214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7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4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4" name="Freeform 303">
              <a:extLst>
                <a:ext uri="{FF2B5EF4-FFF2-40B4-BE49-F238E27FC236}">
                  <a16:creationId xmlns:a16="http://schemas.microsoft.com/office/drawing/2014/main" id="{548B6248-4A52-4E81-9E80-8163F381E42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77808" y="6150173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6 h 136"/>
                <a:gd name="T10" fmla="*/ 132 w 138"/>
                <a:gd name="T11" fmla="*/ 92 h 136"/>
                <a:gd name="T12" fmla="*/ 118 w 138"/>
                <a:gd name="T13" fmla="*/ 115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5 h 136"/>
                <a:gd name="T22" fmla="*/ 6 w 138"/>
                <a:gd name="T23" fmla="*/ 95 h 136"/>
                <a:gd name="T24" fmla="*/ 0 w 138"/>
                <a:gd name="T25" fmla="*/ 69 h 136"/>
                <a:gd name="T26" fmla="*/ 6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5" name="Freeform 304">
              <a:extLst>
                <a:ext uri="{FF2B5EF4-FFF2-40B4-BE49-F238E27FC236}">
                  <a16:creationId xmlns:a16="http://schemas.microsoft.com/office/drawing/2014/main" id="{01CC1B5B-F136-4D2B-B720-2B57572EFC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72193" y="6065367"/>
              <a:ext cx="108808" cy="110408"/>
            </a:xfrm>
            <a:custGeom>
              <a:avLst/>
              <a:gdLst>
                <a:gd name="T0" fmla="*/ 69 w 136"/>
                <a:gd name="T1" fmla="*/ 0 h 138"/>
                <a:gd name="T2" fmla="*/ 95 w 136"/>
                <a:gd name="T3" fmla="*/ 6 h 138"/>
                <a:gd name="T4" fmla="*/ 116 w 136"/>
                <a:gd name="T5" fmla="*/ 20 h 138"/>
                <a:gd name="T6" fmla="*/ 133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8 w 136"/>
                <a:gd name="T13" fmla="*/ 118 h 138"/>
                <a:gd name="T14" fmla="*/ 95 w 136"/>
                <a:gd name="T15" fmla="*/ 133 h 138"/>
                <a:gd name="T16" fmla="*/ 69 w 136"/>
                <a:gd name="T17" fmla="*/ 138 h 138"/>
                <a:gd name="T18" fmla="*/ 43 w 136"/>
                <a:gd name="T19" fmla="*/ 133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3 w 136"/>
                <a:gd name="T31" fmla="*/ 6 h 138"/>
                <a:gd name="T32" fmla="*/ 69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9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6" name="Freeform 305">
              <a:extLst>
                <a:ext uri="{FF2B5EF4-FFF2-40B4-BE49-F238E27FC236}">
                  <a16:creationId xmlns:a16="http://schemas.microsoft.com/office/drawing/2014/main" id="{14BEA0A0-537A-420D-BD3D-204ECF18C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6975" y="593335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3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3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7" name="Freeform 306">
              <a:extLst>
                <a:ext uri="{FF2B5EF4-FFF2-40B4-BE49-F238E27FC236}">
                  <a16:creationId xmlns:a16="http://schemas.microsoft.com/office/drawing/2014/main" id="{45F11EE4-D4F6-4D90-A674-71D87D316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75364" y="585495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2 h 136"/>
                <a:gd name="T12" fmla="*/ 115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8" name="Freeform 307">
              <a:extLst>
                <a:ext uri="{FF2B5EF4-FFF2-40B4-BE49-F238E27FC236}">
                  <a16:creationId xmlns:a16="http://schemas.microsoft.com/office/drawing/2014/main" id="{6A7FE310-D7C1-49C6-B697-C8FFB3334B2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91350" y="5728542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5 h 138"/>
                <a:gd name="T4" fmla="*/ 118 w 135"/>
                <a:gd name="T5" fmla="*/ 20 h 138"/>
                <a:gd name="T6" fmla="*/ 132 w 135"/>
                <a:gd name="T7" fmla="*/ 43 h 138"/>
                <a:gd name="T8" fmla="*/ 135 w 135"/>
                <a:gd name="T9" fmla="*/ 69 h 138"/>
                <a:gd name="T10" fmla="*/ 132 w 135"/>
                <a:gd name="T11" fmla="*/ 95 h 138"/>
                <a:gd name="T12" fmla="*/ 118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5 w 135"/>
                <a:gd name="T23" fmla="*/ 95 h 138"/>
                <a:gd name="T24" fmla="*/ 0 w 135"/>
                <a:gd name="T25" fmla="*/ 69 h 138"/>
                <a:gd name="T26" fmla="*/ 5 w 135"/>
                <a:gd name="T27" fmla="*/ 43 h 138"/>
                <a:gd name="T28" fmla="*/ 20 w 135"/>
                <a:gd name="T29" fmla="*/ 20 h 138"/>
                <a:gd name="T30" fmla="*/ 43 w 135"/>
                <a:gd name="T31" fmla="*/ 5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9" name="Freeform 308">
              <a:extLst>
                <a:ext uri="{FF2B5EF4-FFF2-40B4-BE49-F238E27FC236}">
                  <a16:creationId xmlns:a16="http://schemas.microsoft.com/office/drawing/2014/main" id="{52C6A33C-7268-4965-B180-432BA4C697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15301" y="507569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5 h 216"/>
                <a:gd name="T4" fmla="*/ 181 w 219"/>
                <a:gd name="T5" fmla="*/ 25 h 216"/>
                <a:gd name="T6" fmla="*/ 204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8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4 h 216"/>
                <a:gd name="T28" fmla="*/ 6 w 219"/>
                <a:gd name="T29" fmla="*/ 135 h 216"/>
                <a:gd name="T30" fmla="*/ 0 w 219"/>
                <a:gd name="T31" fmla="*/ 100 h 216"/>
                <a:gd name="T32" fmla="*/ 8 w 219"/>
                <a:gd name="T33" fmla="*/ 66 h 216"/>
                <a:gd name="T34" fmla="*/ 29 w 219"/>
                <a:gd name="T35" fmla="*/ 37 h 216"/>
                <a:gd name="T36" fmla="*/ 52 w 219"/>
                <a:gd name="T37" fmla="*/ 14 h 216"/>
                <a:gd name="T38" fmla="*/ 83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5"/>
                  </a:lnTo>
                  <a:lnTo>
                    <a:pt x="181" y="25"/>
                  </a:lnTo>
                  <a:lnTo>
                    <a:pt x="204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0" name="Freeform 309">
              <a:extLst>
                <a:ext uri="{FF2B5EF4-FFF2-40B4-BE49-F238E27FC236}">
                  <a16:creationId xmlns:a16="http://schemas.microsoft.com/office/drawing/2014/main" id="{FB1519D1-8FCA-4FC7-A3E4-EA24F21D8B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84092" y="489408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0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8 h 219"/>
                <a:gd name="T28" fmla="*/ 3 w 216"/>
                <a:gd name="T29" fmla="*/ 136 h 219"/>
                <a:gd name="T30" fmla="*/ 0 w 216"/>
                <a:gd name="T31" fmla="*/ 104 h 219"/>
                <a:gd name="T32" fmla="*/ 6 w 216"/>
                <a:gd name="T33" fmla="*/ 70 h 219"/>
                <a:gd name="T34" fmla="*/ 26 w 216"/>
                <a:gd name="T35" fmla="*/ 41 h 219"/>
                <a:gd name="T36" fmla="*/ 49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41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1" name="Freeform 310">
              <a:extLst>
                <a:ext uri="{FF2B5EF4-FFF2-40B4-BE49-F238E27FC236}">
                  <a16:creationId xmlns:a16="http://schemas.microsoft.com/office/drawing/2014/main" id="{AE6B48CB-212D-4B26-BAD4-29F04FEC286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60075" y="4506053"/>
              <a:ext cx="175213" cy="173613"/>
            </a:xfrm>
            <a:custGeom>
              <a:avLst/>
              <a:gdLst>
                <a:gd name="T0" fmla="*/ 118 w 219"/>
                <a:gd name="T1" fmla="*/ 0 h 217"/>
                <a:gd name="T2" fmla="*/ 150 w 219"/>
                <a:gd name="T3" fmla="*/ 6 h 217"/>
                <a:gd name="T4" fmla="*/ 181 w 219"/>
                <a:gd name="T5" fmla="*/ 26 h 217"/>
                <a:gd name="T6" fmla="*/ 204 w 219"/>
                <a:gd name="T7" fmla="*/ 49 h 217"/>
                <a:gd name="T8" fmla="*/ 216 w 219"/>
                <a:gd name="T9" fmla="*/ 81 h 217"/>
                <a:gd name="T10" fmla="*/ 219 w 219"/>
                <a:gd name="T11" fmla="*/ 116 h 217"/>
                <a:gd name="T12" fmla="*/ 210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8 w 219"/>
                <a:gd name="T19" fmla="*/ 214 h 217"/>
                <a:gd name="T20" fmla="*/ 103 w 219"/>
                <a:gd name="T21" fmla="*/ 217 h 217"/>
                <a:gd name="T22" fmla="*/ 69 w 219"/>
                <a:gd name="T23" fmla="*/ 211 h 217"/>
                <a:gd name="T24" fmla="*/ 40 w 219"/>
                <a:gd name="T25" fmla="*/ 191 h 217"/>
                <a:gd name="T26" fmla="*/ 17 w 219"/>
                <a:gd name="T27" fmla="*/ 165 h 217"/>
                <a:gd name="T28" fmla="*/ 5 w 219"/>
                <a:gd name="T29" fmla="*/ 136 h 217"/>
                <a:gd name="T30" fmla="*/ 0 w 219"/>
                <a:gd name="T31" fmla="*/ 101 h 217"/>
                <a:gd name="T32" fmla="*/ 8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3 w 219"/>
                <a:gd name="T39" fmla="*/ 3 h 217"/>
                <a:gd name="T40" fmla="*/ 118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7"/>
                  </a:lnTo>
                  <a:lnTo>
                    <a:pt x="69" y="211"/>
                  </a:lnTo>
                  <a:lnTo>
                    <a:pt x="40" y="191"/>
                  </a:lnTo>
                  <a:lnTo>
                    <a:pt x="17" y="165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2" name="Freeform 311">
              <a:extLst>
                <a:ext uri="{FF2B5EF4-FFF2-40B4-BE49-F238E27FC236}">
                  <a16:creationId xmlns:a16="http://schemas.microsoft.com/office/drawing/2014/main" id="{A5E85294-C434-4B1A-9821-03970ED212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68068" y="430123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3" name="Freeform 312">
              <a:extLst>
                <a:ext uri="{FF2B5EF4-FFF2-40B4-BE49-F238E27FC236}">
                  <a16:creationId xmlns:a16="http://schemas.microsoft.com/office/drawing/2014/main" id="{01AB5139-535B-471B-B9D7-4EA2A1936A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83255" y="365559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0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4" name="Freeform 313">
              <a:extLst>
                <a:ext uri="{FF2B5EF4-FFF2-40B4-BE49-F238E27FC236}">
                  <a16:creationId xmlns:a16="http://schemas.microsoft.com/office/drawing/2014/main" id="{B8E73E80-79C5-4376-9E77-DC8E8B9847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53653" y="343397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3 w 219"/>
                <a:gd name="T13" fmla="*/ 152 h 219"/>
                <a:gd name="T14" fmla="*/ 193 w 219"/>
                <a:gd name="T15" fmla="*/ 181 h 219"/>
                <a:gd name="T16" fmla="*/ 167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3" y="152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5" name="Freeform 314">
              <a:extLst>
                <a:ext uri="{FF2B5EF4-FFF2-40B4-BE49-F238E27FC236}">
                  <a16:creationId xmlns:a16="http://schemas.microsoft.com/office/drawing/2014/main" id="{2175316F-3B47-4ABC-8C2F-262FF191CA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37651" y="298674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1 h 219"/>
                <a:gd name="T16" fmla="*/ 167 w 219"/>
                <a:gd name="T17" fmla="*/ 205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3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1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6" name="Freeform 315">
              <a:extLst>
                <a:ext uri="{FF2B5EF4-FFF2-40B4-BE49-F238E27FC236}">
                  <a16:creationId xmlns:a16="http://schemas.microsoft.com/office/drawing/2014/main" id="{93386C2E-BABC-409E-A626-7936748A73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53653" y="2763526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82 w 219"/>
                <a:gd name="T5" fmla="*/ 23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4 w 219"/>
                <a:gd name="T21" fmla="*/ 216 h 216"/>
                <a:gd name="T22" fmla="*/ 69 w 219"/>
                <a:gd name="T23" fmla="*/ 211 h 216"/>
                <a:gd name="T24" fmla="*/ 38 w 219"/>
                <a:gd name="T25" fmla="*/ 191 h 216"/>
                <a:gd name="T26" fmla="*/ 17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82" y="23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4" y="216"/>
                  </a:lnTo>
                  <a:lnTo>
                    <a:pt x="69" y="211"/>
                  </a:lnTo>
                  <a:lnTo>
                    <a:pt x="38" y="191"/>
                  </a:lnTo>
                  <a:lnTo>
                    <a:pt x="17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7" name="Freeform 316">
              <a:extLst>
                <a:ext uri="{FF2B5EF4-FFF2-40B4-BE49-F238E27FC236}">
                  <a16:creationId xmlns:a16="http://schemas.microsoft.com/office/drawing/2014/main" id="{8C55F47F-E4F6-4387-BA33-163A77E3C0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94463" y="2105878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8" name="Freeform 317">
              <a:extLst>
                <a:ext uri="{FF2B5EF4-FFF2-40B4-BE49-F238E27FC236}">
                  <a16:creationId xmlns:a16="http://schemas.microsoft.com/office/drawing/2014/main" id="{47DFB199-00AD-41E1-9BDF-CEB1FBA6E8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38459" y="1861860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3 h 135"/>
                <a:gd name="T4" fmla="*/ 115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0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9" name="Freeform 318">
              <a:extLst>
                <a:ext uri="{FF2B5EF4-FFF2-40B4-BE49-F238E27FC236}">
                  <a16:creationId xmlns:a16="http://schemas.microsoft.com/office/drawing/2014/main" id="{DCF6AADE-F4F8-4AE3-8712-D5AD09C20A9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50482" y="1269017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0" name="Freeform 319">
              <a:extLst>
                <a:ext uri="{FF2B5EF4-FFF2-40B4-BE49-F238E27FC236}">
                  <a16:creationId xmlns:a16="http://schemas.microsoft.com/office/drawing/2014/main" id="{2437DF3B-0937-44B3-9E86-B8FE5063FB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81691" y="1084203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5 w 135"/>
                <a:gd name="T3" fmla="*/ 6 h 139"/>
                <a:gd name="T4" fmla="*/ 115 w 135"/>
                <a:gd name="T5" fmla="*/ 20 h 139"/>
                <a:gd name="T6" fmla="*/ 129 w 135"/>
                <a:gd name="T7" fmla="*/ 44 h 139"/>
                <a:gd name="T8" fmla="*/ 135 w 135"/>
                <a:gd name="T9" fmla="*/ 69 h 139"/>
                <a:gd name="T10" fmla="*/ 132 w 135"/>
                <a:gd name="T11" fmla="*/ 95 h 139"/>
                <a:gd name="T12" fmla="*/ 118 w 135"/>
                <a:gd name="T13" fmla="*/ 118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8 h 139"/>
                <a:gd name="T22" fmla="*/ 5 w 135"/>
                <a:gd name="T23" fmla="*/ 95 h 139"/>
                <a:gd name="T24" fmla="*/ 0 w 135"/>
                <a:gd name="T25" fmla="*/ 69 h 139"/>
                <a:gd name="T26" fmla="*/ 5 w 135"/>
                <a:gd name="T27" fmla="*/ 44 h 139"/>
                <a:gd name="T28" fmla="*/ 20 w 135"/>
                <a:gd name="T29" fmla="*/ 20 h 139"/>
                <a:gd name="T30" fmla="*/ 43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4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1" name="Freeform 320">
              <a:extLst>
                <a:ext uri="{FF2B5EF4-FFF2-40B4-BE49-F238E27FC236}">
                  <a16:creationId xmlns:a16="http://schemas.microsoft.com/office/drawing/2014/main" id="{249C7261-3909-40A4-A69F-8D5B34EFF8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87503" y="-278296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0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5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7 h 219"/>
                <a:gd name="T36" fmla="*/ 49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2" name="Freeform 321">
              <a:extLst>
                <a:ext uri="{FF2B5EF4-FFF2-40B4-BE49-F238E27FC236}">
                  <a16:creationId xmlns:a16="http://schemas.microsoft.com/office/drawing/2014/main" id="{6548A2B9-EA14-499D-BB0F-1EA8654206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53079" y="6518999"/>
              <a:ext cx="108808" cy="111208"/>
            </a:xfrm>
            <a:custGeom>
              <a:avLst/>
              <a:gdLst>
                <a:gd name="T0" fmla="*/ 69 w 136"/>
                <a:gd name="T1" fmla="*/ 0 h 139"/>
                <a:gd name="T2" fmla="*/ 95 w 136"/>
                <a:gd name="T3" fmla="*/ 6 h 139"/>
                <a:gd name="T4" fmla="*/ 118 w 136"/>
                <a:gd name="T5" fmla="*/ 20 h 139"/>
                <a:gd name="T6" fmla="*/ 133 w 136"/>
                <a:gd name="T7" fmla="*/ 43 h 139"/>
                <a:gd name="T8" fmla="*/ 136 w 136"/>
                <a:gd name="T9" fmla="*/ 69 h 139"/>
                <a:gd name="T10" fmla="*/ 133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3 w 136"/>
                <a:gd name="T31" fmla="*/ 6 h 139"/>
                <a:gd name="T32" fmla="*/ 69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3" name="Freeform 322">
              <a:extLst>
                <a:ext uri="{FF2B5EF4-FFF2-40B4-BE49-F238E27FC236}">
                  <a16:creationId xmlns:a16="http://schemas.microsoft.com/office/drawing/2014/main" id="{21274E7B-C82C-4268-A1CF-EF415E362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29862" y="650539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1 h 136"/>
                <a:gd name="T6" fmla="*/ 132 w 135"/>
                <a:gd name="T7" fmla="*/ 44 h 136"/>
                <a:gd name="T8" fmla="*/ 135 w 135"/>
                <a:gd name="T9" fmla="*/ 70 h 136"/>
                <a:gd name="T10" fmla="*/ 132 w 135"/>
                <a:gd name="T11" fmla="*/ 95 h 136"/>
                <a:gd name="T12" fmla="*/ 115 w 135"/>
                <a:gd name="T13" fmla="*/ 119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9 h 136"/>
                <a:gd name="T22" fmla="*/ 6 w 135"/>
                <a:gd name="T23" fmla="*/ 95 h 136"/>
                <a:gd name="T24" fmla="*/ 0 w 135"/>
                <a:gd name="T25" fmla="*/ 70 h 136"/>
                <a:gd name="T26" fmla="*/ 6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32" y="44"/>
                  </a:lnTo>
                  <a:lnTo>
                    <a:pt x="135" y="70"/>
                  </a:lnTo>
                  <a:lnTo>
                    <a:pt x="132" y="95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4" name="Freeform 323">
              <a:extLst>
                <a:ext uri="{FF2B5EF4-FFF2-40B4-BE49-F238E27FC236}">
                  <a16:creationId xmlns:a16="http://schemas.microsoft.com/office/drawing/2014/main" id="{EACF2873-58E0-4E64-944C-D91EA38C6F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05846" y="6473396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2 w 138"/>
                <a:gd name="T7" fmla="*/ 43 h 138"/>
                <a:gd name="T8" fmla="*/ 138 w 138"/>
                <a:gd name="T9" fmla="*/ 69 h 138"/>
                <a:gd name="T10" fmla="*/ 132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5 w 138"/>
                <a:gd name="T23" fmla="*/ 95 h 138"/>
                <a:gd name="T24" fmla="*/ 0 w 138"/>
                <a:gd name="T25" fmla="*/ 69 h 138"/>
                <a:gd name="T26" fmla="*/ 5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5" name="Freeform 324">
              <a:extLst>
                <a:ext uri="{FF2B5EF4-FFF2-40B4-BE49-F238E27FC236}">
                  <a16:creationId xmlns:a16="http://schemas.microsoft.com/office/drawing/2014/main" id="{4D0D4913-AB1A-4F47-8798-AF74D13B95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9814" y="6369389"/>
              <a:ext cx="111208" cy="108808"/>
            </a:xfrm>
            <a:custGeom>
              <a:avLst/>
              <a:gdLst>
                <a:gd name="T0" fmla="*/ 70 w 139"/>
                <a:gd name="T1" fmla="*/ 0 h 136"/>
                <a:gd name="T2" fmla="*/ 96 w 139"/>
                <a:gd name="T3" fmla="*/ 6 h 136"/>
                <a:gd name="T4" fmla="*/ 119 w 139"/>
                <a:gd name="T5" fmla="*/ 21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3 h 136"/>
                <a:gd name="T12" fmla="*/ 119 w 139"/>
                <a:gd name="T13" fmla="*/ 116 h 136"/>
                <a:gd name="T14" fmla="*/ 96 w 139"/>
                <a:gd name="T15" fmla="*/ 130 h 136"/>
                <a:gd name="T16" fmla="*/ 70 w 139"/>
                <a:gd name="T17" fmla="*/ 136 h 136"/>
                <a:gd name="T18" fmla="*/ 44 w 139"/>
                <a:gd name="T19" fmla="*/ 130 h 136"/>
                <a:gd name="T20" fmla="*/ 21 w 139"/>
                <a:gd name="T21" fmla="*/ 116 h 136"/>
                <a:gd name="T22" fmla="*/ 6 w 139"/>
                <a:gd name="T23" fmla="*/ 95 h 136"/>
                <a:gd name="T24" fmla="*/ 0 w 139"/>
                <a:gd name="T25" fmla="*/ 70 h 136"/>
                <a:gd name="T26" fmla="*/ 6 w 139"/>
                <a:gd name="T27" fmla="*/ 44 h 136"/>
                <a:gd name="T28" fmla="*/ 21 w 139"/>
                <a:gd name="T29" fmla="*/ 21 h 136"/>
                <a:gd name="T30" fmla="*/ 44 w 139"/>
                <a:gd name="T31" fmla="*/ 6 h 136"/>
                <a:gd name="T32" fmla="*/ 70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70" y="0"/>
                  </a:moveTo>
                  <a:lnTo>
                    <a:pt x="96" y="6"/>
                  </a:lnTo>
                  <a:lnTo>
                    <a:pt x="119" y="21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3"/>
                  </a:lnTo>
                  <a:lnTo>
                    <a:pt x="119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6" name="Freeform 325">
              <a:extLst>
                <a:ext uri="{FF2B5EF4-FFF2-40B4-BE49-F238E27FC236}">
                  <a16:creationId xmlns:a16="http://schemas.microsoft.com/office/drawing/2014/main" id="{F0F32807-42DB-4475-98F0-E05FB89ADA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60199" y="629578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7" name="Freeform 326">
              <a:extLst>
                <a:ext uri="{FF2B5EF4-FFF2-40B4-BE49-F238E27FC236}">
                  <a16:creationId xmlns:a16="http://schemas.microsoft.com/office/drawing/2014/main" id="{E59C00EA-85C9-4092-AFC8-BE7B53EFDF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52184" y="6207777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2 h 136"/>
                <a:gd name="T12" fmla="*/ 115 w 136"/>
                <a:gd name="T13" fmla="*/ 115 h 136"/>
                <a:gd name="T14" fmla="*/ 92 w 136"/>
                <a:gd name="T15" fmla="*/ 130 h 136"/>
                <a:gd name="T16" fmla="*/ 66 w 136"/>
                <a:gd name="T17" fmla="*/ 136 h 136"/>
                <a:gd name="T18" fmla="*/ 40 w 136"/>
                <a:gd name="T19" fmla="*/ 130 h 136"/>
                <a:gd name="T20" fmla="*/ 17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8" name="Freeform 327">
              <a:extLst>
                <a:ext uri="{FF2B5EF4-FFF2-40B4-BE49-F238E27FC236}">
                  <a16:creationId xmlns:a16="http://schemas.microsoft.com/office/drawing/2014/main" id="{860FD394-7DCA-4F13-911A-541CC5D1DD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60156" y="599336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9" name="Freeform 328">
              <a:extLst>
                <a:ext uri="{FF2B5EF4-FFF2-40B4-BE49-F238E27FC236}">
                  <a16:creationId xmlns:a16="http://schemas.microsoft.com/office/drawing/2014/main" id="{613832B0-4AAA-456B-A13A-3DEC2E5AB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76142" y="586695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2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3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2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0" name="Freeform 329">
              <a:extLst>
                <a:ext uri="{FF2B5EF4-FFF2-40B4-BE49-F238E27FC236}">
                  <a16:creationId xmlns:a16="http://schemas.microsoft.com/office/drawing/2014/main" id="{1D0E299B-A347-4618-85D4-394B94CF03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98529" y="572854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32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32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1" name="Freeform 330">
              <a:extLst>
                <a:ext uri="{FF2B5EF4-FFF2-40B4-BE49-F238E27FC236}">
                  <a16:creationId xmlns:a16="http://schemas.microsoft.com/office/drawing/2014/main" id="{A0E858F4-8F10-4204-92A0-06EB535A3AD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72847" y="179465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2 h 135"/>
                <a:gd name="T4" fmla="*/ 115 w 135"/>
                <a:gd name="T5" fmla="*/ 17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2 w 135"/>
                <a:gd name="T23" fmla="*/ 95 h 135"/>
                <a:gd name="T24" fmla="*/ 0 w 135"/>
                <a:gd name="T25" fmla="*/ 69 h 135"/>
                <a:gd name="T26" fmla="*/ 2 w 135"/>
                <a:gd name="T27" fmla="*/ 40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2"/>
                  </a:lnTo>
                  <a:lnTo>
                    <a:pt x="115" y="17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2" y="95"/>
                  </a:lnTo>
                  <a:lnTo>
                    <a:pt x="0" y="69"/>
                  </a:lnTo>
                  <a:lnTo>
                    <a:pt x="2" y="40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2" name="Freeform 331">
              <a:extLst>
                <a:ext uri="{FF2B5EF4-FFF2-40B4-BE49-F238E27FC236}">
                  <a16:creationId xmlns:a16="http://schemas.microsoft.com/office/drawing/2014/main" id="{851A3C4D-225F-42F1-B704-3707025C61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62454" y="1589840"/>
              <a:ext cx="111208" cy="108008"/>
            </a:xfrm>
            <a:custGeom>
              <a:avLst/>
              <a:gdLst>
                <a:gd name="T0" fmla="*/ 67 w 139"/>
                <a:gd name="T1" fmla="*/ 0 h 135"/>
                <a:gd name="T2" fmla="*/ 95 w 139"/>
                <a:gd name="T3" fmla="*/ 6 h 135"/>
                <a:gd name="T4" fmla="*/ 116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30 h 135"/>
                <a:gd name="T16" fmla="*/ 69 w 139"/>
                <a:gd name="T17" fmla="*/ 135 h 135"/>
                <a:gd name="T18" fmla="*/ 44 w 139"/>
                <a:gd name="T19" fmla="*/ 130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0 h 135"/>
                <a:gd name="T28" fmla="*/ 20 w 139"/>
                <a:gd name="T29" fmla="*/ 17 h 135"/>
                <a:gd name="T30" fmla="*/ 44 w 139"/>
                <a:gd name="T31" fmla="*/ 3 h 135"/>
                <a:gd name="T32" fmla="*/ 67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7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4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3" name="Freeform 332">
              <a:extLst>
                <a:ext uri="{FF2B5EF4-FFF2-40B4-BE49-F238E27FC236}">
                  <a16:creationId xmlns:a16="http://schemas.microsoft.com/office/drawing/2014/main" id="{BA0BDE4B-84FC-4B3D-949A-EA80471826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66461" y="1391425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5 w 138"/>
                <a:gd name="T23" fmla="*/ 92 h 135"/>
                <a:gd name="T24" fmla="*/ 0 w 138"/>
                <a:gd name="T25" fmla="*/ 69 h 135"/>
                <a:gd name="T26" fmla="*/ 5 w 138"/>
                <a:gd name="T27" fmla="*/ 40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4" name="Freeform 333">
              <a:extLst>
                <a:ext uri="{FF2B5EF4-FFF2-40B4-BE49-F238E27FC236}">
                  <a16:creationId xmlns:a16="http://schemas.microsoft.com/office/drawing/2014/main" id="{CCB76F2C-8F36-4A06-AC61-12500B47D8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84070" y="1199412"/>
              <a:ext cx="108808" cy="108808"/>
            </a:xfrm>
            <a:custGeom>
              <a:avLst/>
              <a:gdLst>
                <a:gd name="T0" fmla="*/ 70 w 136"/>
                <a:gd name="T1" fmla="*/ 0 h 136"/>
                <a:gd name="T2" fmla="*/ 96 w 136"/>
                <a:gd name="T3" fmla="*/ 6 h 136"/>
                <a:gd name="T4" fmla="*/ 119 w 136"/>
                <a:gd name="T5" fmla="*/ 20 h 136"/>
                <a:gd name="T6" fmla="*/ 133 w 136"/>
                <a:gd name="T7" fmla="*/ 40 h 136"/>
                <a:gd name="T8" fmla="*/ 136 w 136"/>
                <a:gd name="T9" fmla="*/ 66 h 136"/>
                <a:gd name="T10" fmla="*/ 133 w 136"/>
                <a:gd name="T11" fmla="*/ 92 h 136"/>
                <a:gd name="T12" fmla="*/ 119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3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0 h 136"/>
                <a:gd name="T28" fmla="*/ 21 w 136"/>
                <a:gd name="T29" fmla="*/ 20 h 136"/>
                <a:gd name="T30" fmla="*/ 44 w 136"/>
                <a:gd name="T31" fmla="*/ 6 h 136"/>
                <a:gd name="T32" fmla="*/ 70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5" name="Freeform 334">
              <a:extLst>
                <a:ext uri="{FF2B5EF4-FFF2-40B4-BE49-F238E27FC236}">
                  <a16:creationId xmlns:a16="http://schemas.microsoft.com/office/drawing/2014/main" id="{F07E494C-F5D4-465C-B1C8-4AA37779F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1279" y="1015398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6" name="Freeform 335">
              <a:extLst>
                <a:ext uri="{FF2B5EF4-FFF2-40B4-BE49-F238E27FC236}">
                  <a16:creationId xmlns:a16="http://schemas.microsoft.com/office/drawing/2014/main" id="{B7092FEB-54F3-479D-AB78-C8CF08300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9689" y="84018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7" name="Freeform 336">
              <a:extLst>
                <a:ext uri="{FF2B5EF4-FFF2-40B4-BE49-F238E27FC236}">
                  <a16:creationId xmlns:a16="http://schemas.microsoft.com/office/drawing/2014/main" id="{ACA36807-88E7-4B3B-9857-652A44685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76302" y="6696612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29 w 135"/>
                <a:gd name="T7" fmla="*/ 43 h 136"/>
                <a:gd name="T8" fmla="*/ 135 w 135"/>
                <a:gd name="T9" fmla="*/ 69 h 136"/>
                <a:gd name="T10" fmla="*/ 129 w 135"/>
                <a:gd name="T11" fmla="*/ 95 h 136"/>
                <a:gd name="T12" fmla="*/ 115 w 135"/>
                <a:gd name="T13" fmla="*/ 118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8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3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8" name="Freeform 337">
              <a:extLst>
                <a:ext uri="{FF2B5EF4-FFF2-40B4-BE49-F238E27FC236}">
                  <a16:creationId xmlns:a16="http://schemas.microsoft.com/office/drawing/2014/main" id="{5D6463F8-D549-4BD0-8427-CC8771896F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2286" y="6701413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5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3 w 136"/>
                <a:gd name="T11" fmla="*/ 93 h 136"/>
                <a:gd name="T12" fmla="*/ 116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5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3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5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3" y="93"/>
                  </a:lnTo>
                  <a:lnTo>
                    <a:pt x="116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9" name="Freeform 338">
              <a:extLst>
                <a:ext uri="{FF2B5EF4-FFF2-40B4-BE49-F238E27FC236}">
                  <a16:creationId xmlns:a16="http://schemas.microsoft.com/office/drawing/2014/main" id="{CBCCA932-FFED-475E-A7EE-58F90EF4A5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9070" y="669261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2 w 135"/>
                <a:gd name="T11" fmla="*/ 95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2" y="95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0" name="Freeform 339">
              <a:extLst>
                <a:ext uri="{FF2B5EF4-FFF2-40B4-BE49-F238E27FC236}">
                  <a16:creationId xmlns:a16="http://schemas.microsoft.com/office/drawing/2014/main" id="{9F5D44DB-DED2-4C5C-9608-9D5CCA1925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05053" y="6669410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1" name="Freeform 340">
              <a:extLst>
                <a:ext uri="{FF2B5EF4-FFF2-40B4-BE49-F238E27FC236}">
                  <a16:creationId xmlns:a16="http://schemas.microsoft.com/office/drawing/2014/main" id="{CB1D0777-6B4F-4E3D-924D-7A419E56389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49806" y="6517399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3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2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3 w 136"/>
                <a:gd name="T23" fmla="*/ 92 h 135"/>
                <a:gd name="T24" fmla="*/ 0 w 136"/>
                <a:gd name="T25" fmla="*/ 66 h 135"/>
                <a:gd name="T26" fmla="*/ 3 w 136"/>
                <a:gd name="T27" fmla="*/ 40 h 135"/>
                <a:gd name="T28" fmla="*/ 18 w 136"/>
                <a:gd name="T29" fmla="*/ 17 h 135"/>
                <a:gd name="T30" fmla="*/ 41 w 136"/>
                <a:gd name="T31" fmla="*/ 3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3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8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2" name="Freeform 341">
              <a:extLst>
                <a:ext uri="{FF2B5EF4-FFF2-40B4-BE49-F238E27FC236}">
                  <a16:creationId xmlns:a16="http://schemas.microsoft.com/office/drawing/2014/main" id="{D371C3D8-C13B-4A13-8349-8649CE80D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40190" y="644139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6 h 135"/>
                <a:gd name="T10" fmla="*/ 129 w 135"/>
                <a:gd name="T11" fmla="*/ 95 h 135"/>
                <a:gd name="T12" fmla="*/ 115 w 135"/>
                <a:gd name="T13" fmla="*/ 115 h 135"/>
                <a:gd name="T14" fmla="*/ 92 w 135"/>
                <a:gd name="T15" fmla="*/ 130 h 135"/>
                <a:gd name="T16" fmla="*/ 69 w 135"/>
                <a:gd name="T17" fmla="*/ 135 h 135"/>
                <a:gd name="T18" fmla="*/ 43 w 135"/>
                <a:gd name="T19" fmla="*/ 133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2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3" name="Freeform 342">
              <a:extLst>
                <a:ext uri="{FF2B5EF4-FFF2-40B4-BE49-F238E27FC236}">
                  <a16:creationId xmlns:a16="http://schemas.microsoft.com/office/drawing/2014/main" id="{61D0A517-22BC-486B-8FF8-569433E797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4575" y="6348587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1 h 139"/>
                <a:gd name="T6" fmla="*/ 130 w 136"/>
                <a:gd name="T7" fmla="*/ 44 h 139"/>
                <a:gd name="T8" fmla="*/ 136 w 136"/>
                <a:gd name="T9" fmla="*/ 70 h 139"/>
                <a:gd name="T10" fmla="*/ 130 w 136"/>
                <a:gd name="T11" fmla="*/ 96 h 139"/>
                <a:gd name="T12" fmla="*/ 115 w 136"/>
                <a:gd name="T13" fmla="*/ 119 h 139"/>
                <a:gd name="T14" fmla="*/ 92 w 136"/>
                <a:gd name="T15" fmla="*/ 133 h 139"/>
                <a:gd name="T16" fmla="*/ 69 w 136"/>
                <a:gd name="T17" fmla="*/ 139 h 139"/>
                <a:gd name="T18" fmla="*/ 40 w 136"/>
                <a:gd name="T19" fmla="*/ 133 h 139"/>
                <a:gd name="T20" fmla="*/ 20 w 136"/>
                <a:gd name="T21" fmla="*/ 119 h 139"/>
                <a:gd name="T22" fmla="*/ 6 w 136"/>
                <a:gd name="T23" fmla="*/ 96 h 139"/>
                <a:gd name="T24" fmla="*/ 0 w 136"/>
                <a:gd name="T25" fmla="*/ 70 h 139"/>
                <a:gd name="T26" fmla="*/ 3 w 136"/>
                <a:gd name="T27" fmla="*/ 44 h 139"/>
                <a:gd name="T28" fmla="*/ 20 w 136"/>
                <a:gd name="T29" fmla="*/ 21 h 139"/>
                <a:gd name="T30" fmla="*/ 40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4" name="Freeform 343">
              <a:extLst>
                <a:ext uri="{FF2B5EF4-FFF2-40B4-BE49-F238E27FC236}">
                  <a16:creationId xmlns:a16="http://schemas.microsoft.com/office/drawing/2014/main" id="{88CC011C-5A3D-4593-B93C-2C76385A7EA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136161" y="624698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9 h 136"/>
                <a:gd name="T10" fmla="*/ 130 w 136"/>
                <a:gd name="T11" fmla="*/ 95 h 136"/>
                <a:gd name="T12" fmla="*/ 115 w 136"/>
                <a:gd name="T13" fmla="*/ 118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8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5" name="Freeform 344">
              <a:extLst>
                <a:ext uri="{FF2B5EF4-FFF2-40B4-BE49-F238E27FC236}">
                  <a16:creationId xmlns:a16="http://schemas.microsoft.com/office/drawing/2014/main" id="{E5DEE0CA-33BB-451F-B91A-E50F335209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44947" y="6129371"/>
              <a:ext cx="108808" cy="111208"/>
            </a:xfrm>
            <a:custGeom>
              <a:avLst/>
              <a:gdLst>
                <a:gd name="T0" fmla="*/ 67 w 136"/>
                <a:gd name="T1" fmla="*/ 0 h 139"/>
                <a:gd name="T2" fmla="*/ 95 w 136"/>
                <a:gd name="T3" fmla="*/ 6 h 139"/>
                <a:gd name="T4" fmla="*/ 119 w 136"/>
                <a:gd name="T5" fmla="*/ 20 h 139"/>
                <a:gd name="T6" fmla="*/ 133 w 136"/>
                <a:gd name="T7" fmla="*/ 43 h 139"/>
                <a:gd name="T8" fmla="*/ 136 w 136"/>
                <a:gd name="T9" fmla="*/ 69 h 139"/>
                <a:gd name="T10" fmla="*/ 133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70 w 136"/>
                <a:gd name="T17" fmla="*/ 139 h 139"/>
                <a:gd name="T18" fmla="*/ 44 w 136"/>
                <a:gd name="T19" fmla="*/ 133 h 139"/>
                <a:gd name="T20" fmla="*/ 21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1 w 136"/>
                <a:gd name="T29" fmla="*/ 20 h 139"/>
                <a:gd name="T30" fmla="*/ 44 w 136"/>
                <a:gd name="T31" fmla="*/ 6 h 139"/>
                <a:gd name="T32" fmla="*/ 67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7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70" y="139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6" name="Freeform 345">
              <a:extLst>
                <a:ext uri="{FF2B5EF4-FFF2-40B4-BE49-F238E27FC236}">
                  <a16:creationId xmlns:a16="http://schemas.microsoft.com/office/drawing/2014/main" id="{5C816927-468A-4131-B344-21E4F4EC43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60933" y="600296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3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9 h 135"/>
                <a:gd name="T26" fmla="*/ 6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7" name="Freeform 346">
              <a:extLst>
                <a:ext uri="{FF2B5EF4-FFF2-40B4-BE49-F238E27FC236}">
                  <a16:creationId xmlns:a16="http://schemas.microsoft.com/office/drawing/2014/main" id="{8C25900D-7635-4C45-884D-0FEAAC2A34B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83321" y="586455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29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8" name="Freeform 347">
              <a:extLst>
                <a:ext uri="{FF2B5EF4-FFF2-40B4-BE49-F238E27FC236}">
                  <a16:creationId xmlns:a16="http://schemas.microsoft.com/office/drawing/2014/main" id="{0C9D3296-4CBF-4845-B5F2-BAD33554F50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96841" y="200427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18 h 136"/>
                <a:gd name="T6" fmla="*/ 129 w 135"/>
                <a:gd name="T7" fmla="*/ 41 h 136"/>
                <a:gd name="T8" fmla="*/ 135 w 135"/>
                <a:gd name="T9" fmla="*/ 67 h 136"/>
                <a:gd name="T10" fmla="*/ 132 w 135"/>
                <a:gd name="T11" fmla="*/ 92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6 w 135"/>
                <a:gd name="T23" fmla="*/ 92 h 136"/>
                <a:gd name="T24" fmla="*/ 0 w 135"/>
                <a:gd name="T25" fmla="*/ 69 h 136"/>
                <a:gd name="T26" fmla="*/ 6 w 135"/>
                <a:gd name="T27" fmla="*/ 41 h 136"/>
                <a:gd name="T28" fmla="*/ 20 w 135"/>
                <a:gd name="T29" fmla="*/ 20 h 136"/>
                <a:gd name="T30" fmla="*/ 43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18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32" y="92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3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9" name="Freeform 348">
              <a:extLst>
                <a:ext uri="{FF2B5EF4-FFF2-40B4-BE49-F238E27FC236}">
                  <a16:creationId xmlns:a16="http://schemas.microsoft.com/office/drawing/2014/main" id="{A406A9BF-AB59-481C-9A58-19B525F0FD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06435" y="1727450"/>
              <a:ext cx="111208" cy="108808"/>
            </a:xfrm>
            <a:custGeom>
              <a:avLst/>
              <a:gdLst>
                <a:gd name="T0" fmla="*/ 67 w 139"/>
                <a:gd name="T1" fmla="*/ 0 h 136"/>
                <a:gd name="T2" fmla="*/ 95 w 139"/>
                <a:gd name="T3" fmla="*/ 3 h 136"/>
                <a:gd name="T4" fmla="*/ 116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2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4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3 h 136"/>
                <a:gd name="T28" fmla="*/ 20 w 139"/>
                <a:gd name="T29" fmla="*/ 20 h 136"/>
                <a:gd name="T30" fmla="*/ 44 w 139"/>
                <a:gd name="T31" fmla="*/ 6 h 136"/>
                <a:gd name="T32" fmla="*/ 67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7" y="0"/>
                  </a:moveTo>
                  <a:lnTo>
                    <a:pt x="95" y="3"/>
                  </a:lnTo>
                  <a:lnTo>
                    <a:pt x="116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" name="Freeform 349">
              <a:extLst>
                <a:ext uri="{FF2B5EF4-FFF2-40B4-BE49-F238E27FC236}">
                  <a16:creationId xmlns:a16="http://schemas.microsoft.com/office/drawing/2014/main" id="{62511CD1-4BE8-4119-9253-BC69A2073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99242" y="152263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1" name="Freeform 350">
              <a:extLst>
                <a:ext uri="{FF2B5EF4-FFF2-40B4-BE49-F238E27FC236}">
                  <a16:creationId xmlns:a16="http://schemas.microsoft.com/office/drawing/2014/main" id="{F9FC4159-B346-4691-B822-774D645D4C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00049" y="132422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3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2" name="Freeform 351">
              <a:extLst>
                <a:ext uri="{FF2B5EF4-FFF2-40B4-BE49-F238E27FC236}">
                  <a16:creationId xmlns:a16="http://schemas.microsoft.com/office/drawing/2014/main" id="{0538CE60-F210-4624-BD69-E9E3DE7B89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16057" y="113060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6 h 135"/>
                <a:gd name="T26" fmla="*/ 6 w 135"/>
                <a:gd name="T27" fmla="*/ 40 h 135"/>
                <a:gd name="T28" fmla="*/ 20 w 135"/>
                <a:gd name="T29" fmla="*/ 20 h 135"/>
                <a:gd name="T30" fmla="*/ 43 w 135"/>
                <a:gd name="T31" fmla="*/ 2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3" name="Freeform 352">
              <a:extLst>
                <a:ext uri="{FF2B5EF4-FFF2-40B4-BE49-F238E27FC236}">
                  <a16:creationId xmlns:a16="http://schemas.microsoft.com/office/drawing/2014/main" id="{083A89AB-0A62-4F05-92AD-851ED023A2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40066" y="945793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5 w 136"/>
                <a:gd name="T15" fmla="*/ 133 h 136"/>
                <a:gd name="T16" fmla="*/ 69 w 136"/>
                <a:gd name="T17" fmla="*/ 136 h 136"/>
                <a:gd name="T18" fmla="*/ 41 w 136"/>
                <a:gd name="T19" fmla="*/ 133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20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1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4" name="Freeform 353">
              <a:extLst>
                <a:ext uri="{FF2B5EF4-FFF2-40B4-BE49-F238E27FC236}">
                  <a16:creationId xmlns:a16="http://schemas.microsoft.com/office/drawing/2014/main" id="{89AAD100-AFDB-4F06-9ED4-2F2F90BC27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76076" y="76818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0 w 136"/>
                <a:gd name="T11" fmla="*/ 95 h 136"/>
                <a:gd name="T12" fmla="*/ 115 w 136"/>
                <a:gd name="T13" fmla="*/ 115 h 136"/>
                <a:gd name="T14" fmla="*/ 92 w 136"/>
                <a:gd name="T15" fmla="*/ 133 h 136"/>
                <a:gd name="T16" fmla="*/ 66 w 136"/>
                <a:gd name="T17" fmla="*/ 136 h 136"/>
                <a:gd name="T18" fmla="*/ 40 w 136"/>
                <a:gd name="T19" fmla="*/ 133 h 136"/>
                <a:gd name="T20" fmla="*/ 17 w 136"/>
                <a:gd name="T21" fmla="*/ 118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17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33"/>
                  </a:lnTo>
                  <a:lnTo>
                    <a:pt x="66" y="136"/>
                  </a:lnTo>
                  <a:lnTo>
                    <a:pt x="40" y="133"/>
                  </a:lnTo>
                  <a:lnTo>
                    <a:pt x="17" y="118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5" name="Freeform 354">
              <a:extLst>
                <a:ext uri="{FF2B5EF4-FFF2-40B4-BE49-F238E27FC236}">
                  <a16:creationId xmlns:a16="http://schemas.microsoft.com/office/drawing/2014/main" id="{7FEFF577-0907-428E-9387-D33892F2B9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175509" y="686782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5 w 135"/>
                <a:gd name="T23" fmla="*/ 92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6" name="Freeform 355">
              <a:extLst>
                <a:ext uri="{FF2B5EF4-FFF2-40B4-BE49-F238E27FC236}">
                  <a16:creationId xmlns:a16="http://schemas.microsoft.com/office/drawing/2014/main" id="{0D72A932-3CA1-4EF3-A75A-258F02571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8277" y="6876626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33 w 135"/>
                <a:gd name="T7" fmla="*/ 41 h 136"/>
                <a:gd name="T8" fmla="*/ 135 w 135"/>
                <a:gd name="T9" fmla="*/ 67 h 136"/>
                <a:gd name="T10" fmla="*/ 133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3" y="41"/>
                  </a:lnTo>
                  <a:lnTo>
                    <a:pt x="135" y="67"/>
                  </a:lnTo>
                  <a:lnTo>
                    <a:pt x="133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7" name="Freeform 356">
              <a:extLst>
                <a:ext uri="{FF2B5EF4-FFF2-40B4-BE49-F238E27FC236}">
                  <a16:creationId xmlns:a16="http://schemas.microsoft.com/office/drawing/2014/main" id="{777D9382-46B4-43EE-8937-9F5725444C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04260" y="686062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5 w 135"/>
                <a:gd name="T23" fmla="*/ 96 h 136"/>
                <a:gd name="T24" fmla="*/ 0 w 135"/>
                <a:gd name="T25" fmla="*/ 70 h 136"/>
                <a:gd name="T26" fmla="*/ 5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6"/>
                  </a:lnTo>
                  <a:lnTo>
                    <a:pt x="0" y="70"/>
                  </a:lnTo>
                  <a:lnTo>
                    <a:pt x="5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8" name="Freeform 357">
              <a:extLst>
                <a:ext uri="{FF2B5EF4-FFF2-40B4-BE49-F238E27FC236}">
                  <a16:creationId xmlns:a16="http://schemas.microsoft.com/office/drawing/2014/main" id="{25794CD0-2757-46E5-9405-733A1B903F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80244" y="683102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3 h 135"/>
                <a:gd name="T4" fmla="*/ 115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2 w 136"/>
                <a:gd name="T15" fmla="*/ 130 h 135"/>
                <a:gd name="T16" fmla="*/ 66 w 136"/>
                <a:gd name="T17" fmla="*/ 135 h 135"/>
                <a:gd name="T18" fmla="*/ 41 w 136"/>
                <a:gd name="T19" fmla="*/ 130 h 135"/>
                <a:gd name="T20" fmla="*/ 17 w 136"/>
                <a:gd name="T21" fmla="*/ 115 h 135"/>
                <a:gd name="T22" fmla="*/ 3 w 136"/>
                <a:gd name="T23" fmla="*/ 92 h 135"/>
                <a:gd name="T24" fmla="*/ 0 w 136"/>
                <a:gd name="T25" fmla="*/ 66 h 135"/>
                <a:gd name="T26" fmla="*/ 3 w 136"/>
                <a:gd name="T27" fmla="*/ 40 h 135"/>
                <a:gd name="T28" fmla="*/ 17 w 136"/>
                <a:gd name="T29" fmla="*/ 17 h 135"/>
                <a:gd name="T30" fmla="*/ 41 w 136"/>
                <a:gd name="T31" fmla="*/ 3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1" y="130"/>
                  </a:lnTo>
                  <a:lnTo>
                    <a:pt x="17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7" y="17"/>
                  </a:lnTo>
                  <a:lnTo>
                    <a:pt x="41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9" name="Freeform 358">
              <a:extLst>
                <a:ext uri="{FF2B5EF4-FFF2-40B4-BE49-F238E27FC236}">
                  <a16:creationId xmlns:a16="http://schemas.microsoft.com/office/drawing/2014/main" id="{5106B9E9-8E95-4589-BCD2-8F33ADFA3C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629797" y="666461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3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3 w 136"/>
                <a:gd name="T27" fmla="*/ 41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3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3" y="41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0" name="Freeform 359">
              <a:extLst>
                <a:ext uri="{FF2B5EF4-FFF2-40B4-BE49-F238E27FC236}">
                  <a16:creationId xmlns:a16="http://schemas.microsoft.com/office/drawing/2014/main" id="{2FC5FB44-2333-4898-B355-EE9E2D8EF6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22582" y="658380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1 h 136"/>
                <a:gd name="T6" fmla="*/ 132 w 135"/>
                <a:gd name="T7" fmla="*/ 41 h 136"/>
                <a:gd name="T8" fmla="*/ 135 w 135"/>
                <a:gd name="T9" fmla="*/ 67 h 136"/>
                <a:gd name="T10" fmla="*/ 132 w 135"/>
                <a:gd name="T11" fmla="*/ 93 h 136"/>
                <a:gd name="T12" fmla="*/ 118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5 w 135"/>
                <a:gd name="T23" fmla="*/ 95 h 136"/>
                <a:gd name="T24" fmla="*/ 0 w 135"/>
                <a:gd name="T25" fmla="*/ 70 h 136"/>
                <a:gd name="T26" fmla="*/ 5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2" y="41"/>
                  </a:lnTo>
                  <a:lnTo>
                    <a:pt x="135" y="67"/>
                  </a:lnTo>
                  <a:lnTo>
                    <a:pt x="132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70"/>
                  </a:lnTo>
                  <a:lnTo>
                    <a:pt x="5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1" name="Freeform 360">
              <a:extLst>
                <a:ext uri="{FF2B5EF4-FFF2-40B4-BE49-F238E27FC236}">
                  <a16:creationId xmlns:a16="http://schemas.microsoft.com/office/drawing/2014/main" id="{C2307E3D-22EF-4515-B149-F2D27A963A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20952" y="6385390"/>
              <a:ext cx="108808" cy="108808"/>
            </a:xfrm>
            <a:custGeom>
              <a:avLst/>
              <a:gdLst>
                <a:gd name="T0" fmla="*/ 69 w 136"/>
                <a:gd name="T1" fmla="*/ 0 h 136"/>
                <a:gd name="T2" fmla="*/ 95 w 136"/>
                <a:gd name="T3" fmla="*/ 6 h 136"/>
                <a:gd name="T4" fmla="*/ 118 w 136"/>
                <a:gd name="T5" fmla="*/ 20 h 136"/>
                <a:gd name="T6" fmla="*/ 133 w 136"/>
                <a:gd name="T7" fmla="*/ 41 h 136"/>
                <a:gd name="T8" fmla="*/ 136 w 136"/>
                <a:gd name="T9" fmla="*/ 66 h 136"/>
                <a:gd name="T10" fmla="*/ 133 w 136"/>
                <a:gd name="T11" fmla="*/ 92 h 136"/>
                <a:gd name="T12" fmla="*/ 118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3 w 136"/>
                <a:gd name="T31" fmla="*/ 6 h 136"/>
                <a:gd name="T32" fmla="*/ 69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2" name="Freeform 361">
              <a:extLst>
                <a:ext uri="{FF2B5EF4-FFF2-40B4-BE49-F238E27FC236}">
                  <a16:creationId xmlns:a16="http://schemas.microsoft.com/office/drawing/2014/main" id="{6644B5A6-1E71-45C1-AA98-58F8464B53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29739" y="626778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6 w 136"/>
                <a:gd name="T3" fmla="*/ 6 h 136"/>
                <a:gd name="T4" fmla="*/ 116 w 136"/>
                <a:gd name="T5" fmla="*/ 20 h 136"/>
                <a:gd name="T6" fmla="*/ 133 w 136"/>
                <a:gd name="T7" fmla="*/ 41 h 136"/>
                <a:gd name="T8" fmla="*/ 136 w 136"/>
                <a:gd name="T9" fmla="*/ 66 h 136"/>
                <a:gd name="T10" fmla="*/ 133 w 136"/>
                <a:gd name="T11" fmla="*/ 92 h 136"/>
                <a:gd name="T12" fmla="*/ 119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1 w 136"/>
                <a:gd name="T29" fmla="*/ 20 h 136"/>
                <a:gd name="T30" fmla="*/ 44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6" y="6"/>
                  </a:lnTo>
                  <a:lnTo>
                    <a:pt x="116" y="20"/>
                  </a:lnTo>
                  <a:lnTo>
                    <a:pt x="133" y="41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3" name="Freeform 362">
              <a:extLst>
                <a:ext uri="{FF2B5EF4-FFF2-40B4-BE49-F238E27FC236}">
                  <a16:creationId xmlns:a16="http://schemas.microsoft.com/office/drawing/2014/main" id="{16346842-AE2F-4194-8FE4-E8C2B39516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4925" y="6138972"/>
              <a:ext cx="108808" cy="110408"/>
            </a:xfrm>
            <a:custGeom>
              <a:avLst/>
              <a:gdLst>
                <a:gd name="T0" fmla="*/ 66 w 136"/>
                <a:gd name="T1" fmla="*/ 0 h 138"/>
                <a:gd name="T2" fmla="*/ 92 w 136"/>
                <a:gd name="T3" fmla="*/ 5 h 138"/>
                <a:gd name="T4" fmla="*/ 115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5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0 w 136"/>
                <a:gd name="T31" fmla="*/ 5 h 138"/>
                <a:gd name="T32" fmla="*/ 66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4" name="Freeform 363">
              <a:extLst>
                <a:ext uri="{FF2B5EF4-FFF2-40B4-BE49-F238E27FC236}">
                  <a16:creationId xmlns:a16="http://schemas.microsoft.com/office/drawing/2014/main" id="{A44D8F22-16FA-4FBF-B4EB-7174ABE49A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30430" y="1937866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4 w 136"/>
                <a:gd name="T19" fmla="*/ 130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9 h 135"/>
                <a:gd name="T26" fmla="*/ 6 w 136"/>
                <a:gd name="T27" fmla="*/ 40 h 135"/>
                <a:gd name="T28" fmla="*/ 20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5" name="Freeform 364">
              <a:extLst>
                <a:ext uri="{FF2B5EF4-FFF2-40B4-BE49-F238E27FC236}">
                  <a16:creationId xmlns:a16="http://schemas.microsoft.com/office/drawing/2014/main" id="{14C64F8F-5F7B-4164-A26D-29BFA75AAC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43223" y="166104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6" name="Freeform 365">
              <a:extLst>
                <a:ext uri="{FF2B5EF4-FFF2-40B4-BE49-F238E27FC236}">
                  <a16:creationId xmlns:a16="http://schemas.microsoft.com/office/drawing/2014/main" id="{9CB74C39-5094-4670-B1DD-C2B2256A3C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2054" y="874588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5 h 138"/>
                <a:gd name="T4" fmla="*/ 115 w 135"/>
                <a:gd name="T5" fmla="*/ 20 h 138"/>
                <a:gd name="T6" fmla="*/ 129 w 135"/>
                <a:gd name="T7" fmla="*/ 43 h 138"/>
                <a:gd name="T8" fmla="*/ 135 w 135"/>
                <a:gd name="T9" fmla="*/ 66 h 138"/>
                <a:gd name="T10" fmla="*/ 129 w 135"/>
                <a:gd name="T11" fmla="*/ 95 h 138"/>
                <a:gd name="T12" fmla="*/ 115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5 w 135"/>
                <a:gd name="T23" fmla="*/ 95 h 138"/>
                <a:gd name="T24" fmla="*/ 0 w 135"/>
                <a:gd name="T25" fmla="*/ 69 h 138"/>
                <a:gd name="T26" fmla="*/ 5 w 135"/>
                <a:gd name="T27" fmla="*/ 43 h 138"/>
                <a:gd name="T28" fmla="*/ 20 w 135"/>
                <a:gd name="T29" fmla="*/ 20 h 138"/>
                <a:gd name="T30" fmla="*/ 43 w 135"/>
                <a:gd name="T31" fmla="*/ 5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7" name="Freeform 366">
              <a:extLst>
                <a:ext uri="{FF2B5EF4-FFF2-40B4-BE49-F238E27FC236}">
                  <a16:creationId xmlns:a16="http://schemas.microsoft.com/office/drawing/2014/main" id="{8902359D-0AFF-40EE-82AA-16092508BE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03468" y="7047038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17 h 136"/>
                <a:gd name="T6" fmla="*/ 129 w 135"/>
                <a:gd name="T7" fmla="*/ 40 h 136"/>
                <a:gd name="T8" fmla="*/ 135 w 135"/>
                <a:gd name="T9" fmla="*/ 66 h 136"/>
                <a:gd name="T10" fmla="*/ 132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5 w 135"/>
                <a:gd name="T23" fmla="*/ 92 h 136"/>
                <a:gd name="T24" fmla="*/ 0 w 135"/>
                <a:gd name="T25" fmla="*/ 69 h 136"/>
                <a:gd name="T26" fmla="*/ 5 w 135"/>
                <a:gd name="T27" fmla="*/ 40 h 136"/>
                <a:gd name="T28" fmla="*/ 20 w 135"/>
                <a:gd name="T29" fmla="*/ 17 h 136"/>
                <a:gd name="T30" fmla="*/ 43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17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17"/>
                  </a:lnTo>
                  <a:lnTo>
                    <a:pt x="43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8" name="Freeform 367">
              <a:extLst>
                <a:ext uri="{FF2B5EF4-FFF2-40B4-BE49-F238E27FC236}">
                  <a16:creationId xmlns:a16="http://schemas.microsoft.com/office/drawing/2014/main" id="{5D307183-0E57-48C4-954C-E8CB4AF2D2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722603" y="688382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9" name="Freeform 368">
              <a:extLst>
                <a:ext uri="{FF2B5EF4-FFF2-40B4-BE49-F238E27FC236}">
                  <a16:creationId xmlns:a16="http://schemas.microsoft.com/office/drawing/2014/main" id="{D564F498-EAD0-47CE-B816-7CBBC1F434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09788" y="6810221"/>
              <a:ext cx="111208" cy="110408"/>
            </a:xfrm>
            <a:custGeom>
              <a:avLst/>
              <a:gdLst>
                <a:gd name="T0" fmla="*/ 69 w 139"/>
                <a:gd name="T1" fmla="*/ 0 h 138"/>
                <a:gd name="T2" fmla="*/ 95 w 139"/>
                <a:gd name="T3" fmla="*/ 6 h 138"/>
                <a:gd name="T4" fmla="*/ 118 w 139"/>
                <a:gd name="T5" fmla="*/ 20 h 138"/>
                <a:gd name="T6" fmla="*/ 133 w 139"/>
                <a:gd name="T7" fmla="*/ 43 h 138"/>
                <a:gd name="T8" fmla="*/ 139 w 139"/>
                <a:gd name="T9" fmla="*/ 66 h 138"/>
                <a:gd name="T10" fmla="*/ 133 w 139"/>
                <a:gd name="T11" fmla="*/ 95 h 138"/>
                <a:gd name="T12" fmla="*/ 118 w 139"/>
                <a:gd name="T13" fmla="*/ 115 h 138"/>
                <a:gd name="T14" fmla="*/ 95 w 139"/>
                <a:gd name="T15" fmla="*/ 133 h 138"/>
                <a:gd name="T16" fmla="*/ 72 w 139"/>
                <a:gd name="T17" fmla="*/ 138 h 138"/>
                <a:gd name="T18" fmla="*/ 43 w 139"/>
                <a:gd name="T19" fmla="*/ 133 h 138"/>
                <a:gd name="T20" fmla="*/ 20 w 139"/>
                <a:gd name="T21" fmla="*/ 118 h 138"/>
                <a:gd name="T22" fmla="*/ 6 w 139"/>
                <a:gd name="T23" fmla="*/ 95 h 138"/>
                <a:gd name="T24" fmla="*/ 0 w 139"/>
                <a:gd name="T25" fmla="*/ 69 h 138"/>
                <a:gd name="T26" fmla="*/ 6 w 139"/>
                <a:gd name="T27" fmla="*/ 43 h 138"/>
                <a:gd name="T28" fmla="*/ 20 w 139"/>
                <a:gd name="T29" fmla="*/ 20 h 138"/>
                <a:gd name="T30" fmla="*/ 43 w 139"/>
                <a:gd name="T31" fmla="*/ 6 h 138"/>
                <a:gd name="T32" fmla="*/ 69 w 139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72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0" name="Freeform 369">
              <a:extLst>
                <a:ext uri="{FF2B5EF4-FFF2-40B4-BE49-F238E27FC236}">
                  <a16:creationId xmlns:a16="http://schemas.microsoft.com/office/drawing/2014/main" id="{D288112B-173A-41C6-8B02-61E8614277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02573" y="672701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1 w 136"/>
                <a:gd name="T19" fmla="*/ 129 h 135"/>
                <a:gd name="T20" fmla="*/ 21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1" y="129"/>
                  </a:lnTo>
                  <a:lnTo>
                    <a:pt x="21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1" name="Freeform 370">
              <a:extLst>
                <a:ext uri="{FF2B5EF4-FFF2-40B4-BE49-F238E27FC236}">
                  <a16:creationId xmlns:a16="http://schemas.microsoft.com/office/drawing/2014/main" id="{4C4E8B7D-60B5-4E2B-A49E-0CFBC8D9B25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4530" y="6406191"/>
              <a:ext cx="108008" cy="108808"/>
            </a:xfrm>
            <a:custGeom>
              <a:avLst/>
              <a:gdLst>
                <a:gd name="T0" fmla="*/ 69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32 w 135"/>
                <a:gd name="T7" fmla="*/ 41 h 136"/>
                <a:gd name="T8" fmla="*/ 135 w 135"/>
                <a:gd name="T9" fmla="*/ 67 h 136"/>
                <a:gd name="T10" fmla="*/ 132 w 135"/>
                <a:gd name="T11" fmla="*/ 95 h 136"/>
                <a:gd name="T12" fmla="*/ 118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4 h 136"/>
                <a:gd name="T28" fmla="*/ 20 w 135"/>
                <a:gd name="T29" fmla="*/ 20 h 136"/>
                <a:gd name="T30" fmla="*/ 43 w 135"/>
                <a:gd name="T31" fmla="*/ 6 h 136"/>
                <a:gd name="T32" fmla="*/ 69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9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1"/>
                  </a:lnTo>
                  <a:lnTo>
                    <a:pt x="135" y="67"/>
                  </a:lnTo>
                  <a:lnTo>
                    <a:pt x="132" y="95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2" name="Freeform 371">
              <a:extLst>
                <a:ext uri="{FF2B5EF4-FFF2-40B4-BE49-F238E27FC236}">
                  <a16:creationId xmlns:a16="http://schemas.microsoft.com/office/drawing/2014/main" id="{E3A166AC-67F6-4BDB-8890-3F922F92C0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29717" y="627738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1 w 136"/>
                <a:gd name="T19" fmla="*/ 129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1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3" name="Freeform 372">
              <a:extLst>
                <a:ext uri="{FF2B5EF4-FFF2-40B4-BE49-F238E27FC236}">
                  <a16:creationId xmlns:a16="http://schemas.microsoft.com/office/drawing/2014/main" id="{74217A0B-BC17-4A44-8626-5C7B91875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78659" y="7215850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3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4 w 136"/>
                <a:gd name="T19" fmla="*/ 129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6 h 135"/>
                <a:gd name="T26" fmla="*/ 6 w 136"/>
                <a:gd name="T27" fmla="*/ 40 h 135"/>
                <a:gd name="T28" fmla="*/ 20 w 136"/>
                <a:gd name="T29" fmla="*/ 17 h 135"/>
                <a:gd name="T30" fmla="*/ 41 w 136"/>
                <a:gd name="T31" fmla="*/ 3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3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4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4" name="Freeform 373">
              <a:extLst>
                <a:ext uri="{FF2B5EF4-FFF2-40B4-BE49-F238E27FC236}">
                  <a16:creationId xmlns:a16="http://schemas.microsoft.com/office/drawing/2014/main" id="{5138520D-4C61-4502-BA5D-73BAFA9B2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96922" y="6542201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3 h 136"/>
                <a:gd name="T4" fmla="*/ 118 w 138"/>
                <a:gd name="T5" fmla="*/ 18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2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2 h 136"/>
                <a:gd name="T24" fmla="*/ 0 w 138"/>
                <a:gd name="T25" fmla="*/ 67 h 136"/>
                <a:gd name="T26" fmla="*/ 6 w 138"/>
                <a:gd name="T27" fmla="*/ 41 h 136"/>
                <a:gd name="T28" fmla="*/ 20 w 138"/>
                <a:gd name="T29" fmla="*/ 20 h 136"/>
                <a:gd name="T30" fmla="*/ 43 w 138"/>
                <a:gd name="T31" fmla="*/ 3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3"/>
                  </a:lnTo>
                  <a:lnTo>
                    <a:pt x="118" y="18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7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5" name="Freeform 374">
              <a:extLst>
                <a:ext uri="{FF2B5EF4-FFF2-40B4-BE49-F238E27FC236}">
                  <a16:creationId xmlns:a16="http://schemas.microsoft.com/office/drawing/2014/main" id="{A86A4BD3-6A79-4621-A355-D790BE9BEB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14508" y="641339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4 w 136"/>
                <a:gd name="T19" fmla="*/ 129 h 135"/>
                <a:gd name="T20" fmla="*/ 21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07" name="Rectangle 1706">
            <a:extLst>
              <a:ext uri="{FF2B5EF4-FFF2-40B4-BE49-F238E27FC236}">
                <a16:creationId xmlns:a16="http://schemas.microsoft.com/office/drawing/2014/main" id="{9EC3E668-8654-4D48-A8D5-F1A86A82FD2B}"/>
              </a:ext>
            </a:extLst>
          </p:cNvPr>
          <p:cNvSpPr/>
          <p:nvPr/>
        </p:nvSpPr>
        <p:spPr>
          <a:xfrm>
            <a:off x="-1" y="-242056"/>
            <a:ext cx="12241459" cy="6717848"/>
          </a:xfrm>
          <a:prstGeom prst="rect">
            <a:avLst/>
          </a:prstGeom>
          <a:solidFill>
            <a:srgbClr val="1228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8" name="Rectangle 1707">
            <a:extLst>
              <a:ext uri="{FF2B5EF4-FFF2-40B4-BE49-F238E27FC236}">
                <a16:creationId xmlns:a16="http://schemas.microsoft.com/office/drawing/2014/main" id="{3272B4EA-7FAC-4A71-B0C3-C2854C300A71}"/>
              </a:ext>
            </a:extLst>
          </p:cNvPr>
          <p:cNvSpPr/>
          <p:nvPr/>
        </p:nvSpPr>
        <p:spPr>
          <a:xfrm>
            <a:off x="0" y="198304"/>
            <a:ext cx="12192000" cy="671674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INDUSTRY 4.0</a:t>
            </a:r>
          </a:p>
        </p:txBody>
      </p: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96419F90-5183-4064-A5BF-CF3DBA6BF1B5}"/>
              </a:ext>
            </a:extLst>
          </p:cNvPr>
          <p:cNvCxnSpPr/>
          <p:nvPr/>
        </p:nvCxnSpPr>
        <p:spPr>
          <a:xfrm>
            <a:off x="8123406" y="2370472"/>
            <a:ext cx="0" cy="18288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5" name="Rectangle: Top Corners Rounded 62">
            <a:extLst>
              <a:ext uri="{FF2B5EF4-FFF2-40B4-BE49-F238E27FC236}">
                <a16:creationId xmlns:a16="http://schemas.microsoft.com/office/drawing/2014/main" id="{2F57FD57-5644-4EE7-8531-27DE3159AAEA}"/>
              </a:ext>
            </a:extLst>
          </p:cNvPr>
          <p:cNvSpPr/>
          <p:nvPr/>
        </p:nvSpPr>
        <p:spPr>
          <a:xfrm>
            <a:off x="1021080" y="1050648"/>
            <a:ext cx="10149840" cy="613053"/>
          </a:xfrm>
          <a:prstGeom prst="round2SameRect">
            <a:avLst/>
          </a:prstGeom>
          <a:solidFill>
            <a:srgbClr val="C8CED9"/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kumimoji="0" lang="en-IN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term Industry 4.0 refers to the</a:t>
            </a:r>
            <a:r>
              <a:rPr lang="en-IN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combination of several major Innovations in digital technology to transform the energy and manufacturing sectors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65522" y="4991215"/>
            <a:ext cx="10060956" cy="1371600"/>
            <a:chOff x="834726" y="1805062"/>
            <a:chExt cx="10060956" cy="1371600"/>
          </a:xfrm>
        </p:grpSpPr>
        <p:sp>
          <p:nvSpPr>
            <p:cNvPr id="1720" name="Rectangle: Rounded Corners 90">
              <a:extLst>
                <a:ext uri="{FF2B5EF4-FFF2-40B4-BE49-F238E27FC236}">
                  <a16:creationId xmlns:a16="http://schemas.microsoft.com/office/drawing/2014/main" id="{6E920F81-4722-4F78-99A7-F840AFD202BB}"/>
                </a:ext>
              </a:extLst>
            </p:cNvPr>
            <p:cNvSpPr/>
            <p:nvPr/>
          </p:nvSpPr>
          <p:spPr>
            <a:xfrm>
              <a:off x="834726" y="1805062"/>
              <a:ext cx="10060956" cy="1371600"/>
            </a:xfrm>
            <a:prstGeom prst="roundRect">
              <a:avLst/>
            </a:prstGeom>
            <a:solidFill>
              <a:schemeClr val="tx2">
                <a:lumMod val="75000"/>
                <a:alpha val="68000"/>
              </a:schemeClr>
            </a:solidFill>
            <a:ln w="38100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1" name="TextBox 1720">
              <a:extLst>
                <a:ext uri="{FF2B5EF4-FFF2-40B4-BE49-F238E27FC236}">
                  <a16:creationId xmlns:a16="http://schemas.microsoft.com/office/drawing/2014/main" id="{27A3E9BC-A545-4CA2-935E-539910A48398}"/>
                </a:ext>
              </a:extLst>
            </p:cNvPr>
            <p:cNvSpPr txBox="1"/>
            <p:nvPr/>
          </p:nvSpPr>
          <p:spPr>
            <a:xfrm>
              <a:off x="952970" y="2304093"/>
              <a:ext cx="1441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Technologies</a:t>
              </a:r>
            </a:p>
          </p:txBody>
        </p:sp>
        <p:sp>
          <p:nvSpPr>
            <p:cNvPr id="1722" name="TextBox 1721">
              <a:extLst>
                <a:ext uri="{FF2B5EF4-FFF2-40B4-BE49-F238E27FC236}">
                  <a16:creationId xmlns:a16="http://schemas.microsoft.com/office/drawing/2014/main" id="{A9A2407E-7953-41DA-8314-77E5207B7473}"/>
                </a:ext>
              </a:extLst>
            </p:cNvPr>
            <p:cNvSpPr txBox="1"/>
            <p:nvPr/>
          </p:nvSpPr>
          <p:spPr>
            <a:xfrm>
              <a:off x="2938531" y="1908899"/>
              <a:ext cx="1361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white"/>
                  </a:solidFill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Cyber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white"/>
                  </a:solidFill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Security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3" name="TextBox 1722">
              <a:extLst>
                <a:ext uri="{FF2B5EF4-FFF2-40B4-BE49-F238E27FC236}">
                  <a16:creationId xmlns:a16="http://schemas.microsoft.com/office/drawing/2014/main" id="{8BBC5DCF-9267-4CDA-AD08-DAE6A199BCDC}"/>
                </a:ext>
              </a:extLst>
            </p:cNvPr>
            <p:cNvSpPr txBox="1"/>
            <p:nvPr/>
          </p:nvSpPr>
          <p:spPr>
            <a:xfrm>
              <a:off x="4703658" y="1908899"/>
              <a:ext cx="1626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Mobile Technologies</a:t>
              </a:r>
            </a:p>
          </p:txBody>
        </p:sp>
        <p:sp>
          <p:nvSpPr>
            <p:cNvPr id="1724" name="TextBox 1723">
              <a:extLst>
                <a:ext uri="{FF2B5EF4-FFF2-40B4-BE49-F238E27FC236}">
                  <a16:creationId xmlns:a16="http://schemas.microsoft.com/office/drawing/2014/main" id="{981FFEA3-9904-4895-8FD4-AA2C933D1733}"/>
                </a:ext>
              </a:extLst>
            </p:cNvPr>
            <p:cNvSpPr txBox="1"/>
            <p:nvPr/>
          </p:nvSpPr>
          <p:spPr>
            <a:xfrm>
              <a:off x="6239239" y="1908899"/>
              <a:ext cx="1587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Advanced Robotics</a:t>
              </a:r>
            </a:p>
          </p:txBody>
        </p:sp>
        <p:sp>
          <p:nvSpPr>
            <p:cNvPr id="1725" name="TextBox 1724">
              <a:extLst>
                <a:ext uri="{FF2B5EF4-FFF2-40B4-BE49-F238E27FC236}">
                  <a16:creationId xmlns:a16="http://schemas.microsoft.com/office/drawing/2014/main" id="{3F8D58A4-84F0-4417-9B95-477E48CE0B83}"/>
                </a:ext>
              </a:extLst>
            </p:cNvPr>
            <p:cNvSpPr txBox="1"/>
            <p:nvPr/>
          </p:nvSpPr>
          <p:spPr>
            <a:xfrm>
              <a:off x="8074462" y="1908899"/>
              <a:ext cx="95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3D Printing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6" name="TextBox 1725">
              <a:extLst>
                <a:ext uri="{FF2B5EF4-FFF2-40B4-BE49-F238E27FC236}">
                  <a16:creationId xmlns:a16="http://schemas.microsoft.com/office/drawing/2014/main" id="{F2843BB1-D317-4EE8-93FA-3B5FFF299F74}"/>
                </a:ext>
              </a:extLst>
            </p:cNvPr>
            <p:cNvSpPr txBox="1"/>
            <p:nvPr/>
          </p:nvSpPr>
          <p:spPr>
            <a:xfrm>
              <a:off x="9589107" y="1908899"/>
              <a:ext cx="1109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Cognitive Computing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C0304ED3-67D1-413D-B1B6-6E68CE8EDDCB}"/>
                </a:ext>
              </a:extLst>
            </p:cNvPr>
            <p:cNvCxnSpPr/>
            <p:nvPr/>
          </p:nvCxnSpPr>
          <p:spPr>
            <a:xfrm>
              <a:off x="2653032" y="1976657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616E82C3-C146-40DE-9BE9-18D335E672D3}"/>
                </a:ext>
              </a:extLst>
            </p:cNvPr>
            <p:cNvCxnSpPr/>
            <p:nvPr/>
          </p:nvCxnSpPr>
          <p:spPr>
            <a:xfrm>
              <a:off x="4756208" y="1976657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BC5BFEA7-EBBA-4E43-8F80-DE68DCDE6F45}"/>
                </a:ext>
              </a:extLst>
            </p:cNvPr>
            <p:cNvCxnSpPr/>
            <p:nvPr/>
          </p:nvCxnSpPr>
          <p:spPr>
            <a:xfrm>
              <a:off x="6262484" y="1976657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1197CA19-B7E0-4E7A-A439-44EC0CC86E52}"/>
                </a:ext>
              </a:extLst>
            </p:cNvPr>
            <p:cNvCxnSpPr/>
            <p:nvPr/>
          </p:nvCxnSpPr>
          <p:spPr>
            <a:xfrm>
              <a:off x="7768760" y="1976657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48F4C00F-35AE-4329-861C-96A3CF36E532}"/>
                </a:ext>
              </a:extLst>
            </p:cNvPr>
            <p:cNvCxnSpPr/>
            <p:nvPr/>
          </p:nvCxnSpPr>
          <p:spPr>
            <a:xfrm>
              <a:off x="9275036" y="1976657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3" name="TextBox 1732">
              <a:extLst>
                <a:ext uri="{FF2B5EF4-FFF2-40B4-BE49-F238E27FC236}">
                  <a16:creationId xmlns:a16="http://schemas.microsoft.com/office/drawing/2014/main" id="{10AD855B-572C-4282-888C-A6EFE730A9E4}"/>
                </a:ext>
              </a:extLst>
            </p:cNvPr>
            <p:cNvSpPr txBox="1"/>
            <p:nvPr/>
          </p:nvSpPr>
          <p:spPr>
            <a:xfrm>
              <a:off x="2922491" y="2516746"/>
              <a:ext cx="1645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Cloud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Computing</a:t>
              </a:r>
            </a:p>
          </p:txBody>
        </p: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3FD326DA-5865-477F-B94A-46B2F95490E3}"/>
                </a:ext>
              </a:extLst>
            </p:cNvPr>
            <p:cNvCxnSpPr/>
            <p:nvPr/>
          </p:nvCxnSpPr>
          <p:spPr>
            <a:xfrm>
              <a:off x="2653032" y="2576810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2701915A-7006-4CF2-AF75-969CA197C505}"/>
                </a:ext>
              </a:extLst>
            </p:cNvPr>
            <p:cNvCxnSpPr/>
            <p:nvPr/>
          </p:nvCxnSpPr>
          <p:spPr>
            <a:xfrm>
              <a:off x="4756208" y="2576810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A16635EE-3043-4497-BDB0-F9103D0270E3}"/>
                </a:ext>
              </a:extLst>
            </p:cNvPr>
            <p:cNvCxnSpPr/>
            <p:nvPr/>
          </p:nvCxnSpPr>
          <p:spPr>
            <a:xfrm>
              <a:off x="6262484" y="2576810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7" name="TextBox 1736">
              <a:extLst>
                <a:ext uri="{FF2B5EF4-FFF2-40B4-BE49-F238E27FC236}">
                  <a16:creationId xmlns:a16="http://schemas.microsoft.com/office/drawing/2014/main" id="{41AD4369-4BE5-4E6A-8652-E8380544255E}"/>
                </a:ext>
              </a:extLst>
            </p:cNvPr>
            <p:cNvSpPr txBox="1"/>
            <p:nvPr/>
          </p:nvSpPr>
          <p:spPr>
            <a:xfrm>
              <a:off x="6415488" y="2548719"/>
              <a:ext cx="1259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RFID Technologies</a:t>
              </a:r>
            </a:p>
          </p:txBody>
        </p:sp>
        <p:sp>
          <p:nvSpPr>
            <p:cNvPr id="1738" name="TextBox 1737">
              <a:extLst>
                <a:ext uri="{FF2B5EF4-FFF2-40B4-BE49-F238E27FC236}">
                  <a16:creationId xmlns:a16="http://schemas.microsoft.com/office/drawing/2014/main" id="{9B7D8797-E539-40EE-8CEA-F94228CDFE07}"/>
                </a:ext>
              </a:extLst>
            </p:cNvPr>
            <p:cNvSpPr txBox="1"/>
            <p:nvPr/>
          </p:nvSpPr>
          <p:spPr>
            <a:xfrm>
              <a:off x="4862140" y="2590759"/>
              <a:ext cx="1280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Machine to Machine</a:t>
              </a:r>
            </a:p>
          </p:txBody>
        </p:sp>
        <p:sp>
          <p:nvSpPr>
            <p:cNvPr id="1739" name="TextBox 1738">
              <a:extLst>
                <a:ext uri="{FF2B5EF4-FFF2-40B4-BE49-F238E27FC236}">
                  <a16:creationId xmlns:a16="http://schemas.microsoft.com/office/drawing/2014/main" id="{4F122F50-40E9-4799-9E6C-87E60EA1F30C}"/>
                </a:ext>
              </a:extLst>
            </p:cNvPr>
            <p:cNvSpPr txBox="1"/>
            <p:nvPr/>
          </p:nvSpPr>
          <p:spPr>
            <a:xfrm>
              <a:off x="7956299" y="2616287"/>
              <a:ext cx="118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Big Data/ Analytics</a:t>
              </a:r>
            </a:p>
          </p:txBody>
        </p: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4FE9F2CD-5A5E-474E-9ED6-CB876FE328C8}"/>
                </a:ext>
              </a:extLst>
            </p:cNvPr>
            <p:cNvCxnSpPr/>
            <p:nvPr/>
          </p:nvCxnSpPr>
          <p:spPr>
            <a:xfrm>
              <a:off x="7768760" y="2668270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1D5C0373-66BA-4071-887E-B6B25D6597A5}"/>
                </a:ext>
              </a:extLst>
            </p:cNvPr>
            <p:cNvCxnSpPr/>
            <p:nvPr/>
          </p:nvCxnSpPr>
          <p:spPr>
            <a:xfrm>
              <a:off x="9275036" y="2576810"/>
              <a:ext cx="0" cy="43387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2" name="TextBox 1741">
              <a:extLst>
                <a:ext uri="{FF2B5EF4-FFF2-40B4-BE49-F238E27FC236}">
                  <a16:creationId xmlns:a16="http://schemas.microsoft.com/office/drawing/2014/main" id="{181F54AD-F681-402E-98F2-B329C7FB6225}"/>
                </a:ext>
              </a:extLst>
            </p:cNvPr>
            <p:cNvSpPr txBox="1"/>
            <p:nvPr/>
          </p:nvSpPr>
          <p:spPr>
            <a:xfrm>
              <a:off x="9599767" y="2500007"/>
              <a:ext cx="118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Internet of Things</a:t>
              </a:r>
            </a:p>
          </p:txBody>
        </p:sp>
      </p:grpSp>
      <p:pic>
        <p:nvPicPr>
          <p:cNvPr id="414" name="Picture 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44" y="1805062"/>
            <a:ext cx="8484968" cy="3067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356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43" y="516684"/>
            <a:ext cx="11222514" cy="60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337560" y="296915"/>
            <a:ext cx="6070726" cy="60707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98765" y="1761076"/>
            <a:ext cx="3142400" cy="3142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Drivers</a:t>
            </a:r>
          </a:p>
        </p:txBody>
      </p:sp>
      <p:cxnSp>
        <p:nvCxnSpPr>
          <p:cNvPr id="15" name="Straight Connector 14"/>
          <p:cNvCxnSpPr>
            <a:endCxn id="13" idx="4"/>
          </p:cNvCxnSpPr>
          <p:nvPr/>
        </p:nvCxnSpPr>
        <p:spPr>
          <a:xfrm>
            <a:off x="6369965" y="450648"/>
            <a:ext cx="2958" cy="5916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381041" y="450648"/>
            <a:ext cx="2958" cy="5744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5"/>
            <a:endCxn id="13" idx="1"/>
          </p:cNvCxnSpPr>
          <p:nvPr/>
        </p:nvCxnSpPr>
        <p:spPr>
          <a:xfrm flipH="1" flipV="1">
            <a:off x="4226597" y="1185951"/>
            <a:ext cx="4292652" cy="429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3" idx="7"/>
          </p:cNvCxnSpPr>
          <p:nvPr/>
        </p:nvCxnSpPr>
        <p:spPr>
          <a:xfrm flipV="1">
            <a:off x="4226597" y="1185951"/>
            <a:ext cx="4292652" cy="429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730311" y="2692618"/>
            <a:ext cx="1279309" cy="1279309"/>
          </a:xfrm>
          <a:prstGeom prst="ellipse">
            <a:avLst/>
          </a:prstGeom>
          <a:solidFill>
            <a:srgbClr val="0070C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847345" y="2809652"/>
            <a:ext cx="1045241" cy="1045241"/>
          </a:xfrm>
          <a:prstGeom prst="ellipse">
            <a:avLst/>
          </a:prstGeom>
          <a:solidFill>
            <a:srgbClr val="0070C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9 Rectángulo"/>
          <p:cNvSpPr/>
          <p:nvPr/>
        </p:nvSpPr>
        <p:spPr>
          <a:xfrm>
            <a:off x="5867846" y="3097443"/>
            <a:ext cx="1004239" cy="469658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VALUE DRIVERS</a:t>
            </a:r>
          </a:p>
        </p:txBody>
      </p:sp>
      <p:sp>
        <p:nvSpPr>
          <p:cNvPr id="23" name="9 Rectángulo"/>
          <p:cNvSpPr/>
          <p:nvPr/>
        </p:nvSpPr>
        <p:spPr>
          <a:xfrm>
            <a:off x="6426450" y="1957869"/>
            <a:ext cx="784840" cy="40810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Resource/Processes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9 Rectángulo"/>
          <p:cNvSpPr/>
          <p:nvPr/>
        </p:nvSpPr>
        <p:spPr>
          <a:xfrm>
            <a:off x="7183493" y="2757700"/>
            <a:ext cx="784840" cy="40810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Asset utilization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9 Rectángulo"/>
          <p:cNvSpPr/>
          <p:nvPr/>
        </p:nvSpPr>
        <p:spPr>
          <a:xfrm>
            <a:off x="7183493" y="3612344"/>
            <a:ext cx="784840" cy="223437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Labor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43015" y="4245491"/>
            <a:ext cx="911595" cy="223437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Inventories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9 Rectángulo"/>
          <p:cNvSpPr/>
          <p:nvPr/>
        </p:nvSpPr>
        <p:spPr>
          <a:xfrm>
            <a:off x="5436678" y="4245491"/>
            <a:ext cx="911595" cy="223437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Quality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9 Rectángulo"/>
          <p:cNvSpPr/>
          <p:nvPr/>
        </p:nvSpPr>
        <p:spPr>
          <a:xfrm>
            <a:off x="4866291" y="3479630"/>
            <a:ext cx="784840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Supply/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Demand  matching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9 Rectángulo"/>
          <p:cNvSpPr/>
          <p:nvPr/>
        </p:nvSpPr>
        <p:spPr>
          <a:xfrm>
            <a:off x="4944611" y="2689213"/>
            <a:ext cx="784840" cy="40810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Time to Market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9 Rectángulo"/>
          <p:cNvSpPr/>
          <p:nvPr/>
        </p:nvSpPr>
        <p:spPr>
          <a:xfrm>
            <a:off x="5536872" y="1982344"/>
            <a:ext cx="784840" cy="40810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Services/ Aftersales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9 Rectángulo"/>
          <p:cNvSpPr/>
          <p:nvPr/>
        </p:nvSpPr>
        <p:spPr>
          <a:xfrm>
            <a:off x="6468912" y="652395"/>
            <a:ext cx="1771395" cy="962101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Smart Energy Consumption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Intelligent lots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Real-time yield optimization</a:t>
            </a:r>
          </a:p>
        </p:txBody>
      </p:sp>
      <p:sp>
        <p:nvSpPr>
          <p:cNvPr id="34" name="9 Rectángulo"/>
          <p:cNvSpPr/>
          <p:nvPr/>
        </p:nvSpPr>
        <p:spPr>
          <a:xfrm>
            <a:off x="7970053" y="1781953"/>
            <a:ext cx="1340855" cy="1516098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Routing Flexibility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Machine Flexibility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Predictive maintenance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Augmented reality</a:t>
            </a:r>
          </a:p>
        </p:txBody>
      </p:sp>
      <p:sp>
        <p:nvSpPr>
          <p:cNvPr id="35" name="9 Rectángulo"/>
          <p:cNvSpPr/>
          <p:nvPr/>
        </p:nvSpPr>
        <p:spPr>
          <a:xfrm>
            <a:off x="7949224" y="3418960"/>
            <a:ext cx="1402022" cy="1516098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Human-robot collaboration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Remote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 monitoring &amp; control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baseline="0" dirty="0">
                <a:latin typeface="Calibri" panose="020F0502020204030204"/>
                <a:ea typeface="Verdana" pitchFamily="34" charset="0"/>
                <a:cs typeface="Verdana" pitchFamily="34" charset="0"/>
              </a:rPr>
              <a:t>Digital</a:t>
            </a: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 Performance maintenance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9 Rectángulo"/>
          <p:cNvSpPr/>
          <p:nvPr/>
        </p:nvSpPr>
        <p:spPr>
          <a:xfrm>
            <a:off x="4989017" y="656757"/>
            <a:ext cx="1479035" cy="133143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Predictive maintenance</a:t>
            </a:r>
          </a:p>
          <a:p>
            <a:pPr marL="171450" lvl="0" indent="-171450" defTabSz="4572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Remote </a:t>
            </a:r>
            <a:r>
              <a:rPr lang="en-US" sz="1200" kern="0" dirty="0">
                <a:ea typeface="Verdana" pitchFamily="34" charset="0"/>
                <a:cs typeface="Verdana" pitchFamily="34" charset="0"/>
              </a:rPr>
              <a:t>maintenance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Virtually guided self-service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9 Rectángulo"/>
          <p:cNvSpPr/>
          <p:nvPr/>
        </p:nvSpPr>
        <p:spPr>
          <a:xfrm>
            <a:off x="3596475" y="1912087"/>
            <a:ext cx="1406257" cy="133143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Customer cocreation/Open innovation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Concurrent Engineering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Rapid Experimentation  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44" name="9 Rectángulo"/>
          <p:cNvSpPr/>
          <p:nvPr/>
        </p:nvSpPr>
        <p:spPr>
          <a:xfrm>
            <a:off x="3596475" y="3585276"/>
            <a:ext cx="1406257" cy="962101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Data-driven demand prediction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Data-driven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 design to value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9 Rectángulo"/>
          <p:cNvSpPr/>
          <p:nvPr/>
        </p:nvSpPr>
        <p:spPr>
          <a:xfrm>
            <a:off x="4875177" y="4980273"/>
            <a:ext cx="1406257" cy="1146767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Statistical Process control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Advanced Process Control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Digital Quality management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9 Rectángulo"/>
          <p:cNvSpPr/>
          <p:nvPr/>
        </p:nvSpPr>
        <p:spPr>
          <a:xfrm>
            <a:off x="6529829" y="4980273"/>
            <a:ext cx="1406257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Real-time supply chain optimization</a:t>
            </a:r>
          </a:p>
          <a:p>
            <a:pPr marL="171450" marR="0" lvl="0" indent="-1714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Batch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Verdana" pitchFamily="34" charset="0"/>
                <a:cs typeface="Verdana" pitchFamily="34" charset="0"/>
              </a:rPr>
              <a:t> size-1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175683" y="2597773"/>
            <a:ext cx="711339" cy="91440"/>
            <a:chOff x="9712821" y="2428967"/>
            <a:chExt cx="711339" cy="91440"/>
          </a:xfrm>
        </p:grpSpPr>
        <p:sp>
          <p:nvSpPr>
            <p:cNvPr id="47" name="Oval 46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7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9175683" y="3994762"/>
            <a:ext cx="711339" cy="91440"/>
            <a:chOff x="9712821" y="2428967"/>
            <a:chExt cx="711339" cy="91440"/>
          </a:xfrm>
        </p:grpSpPr>
        <p:sp>
          <p:nvSpPr>
            <p:cNvPr id="52" name="Oval 51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52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750175" y="5869957"/>
            <a:ext cx="711339" cy="91440"/>
            <a:chOff x="9712821" y="2428967"/>
            <a:chExt cx="711339" cy="91440"/>
          </a:xfrm>
        </p:grpSpPr>
        <p:sp>
          <p:nvSpPr>
            <p:cNvPr id="55" name="Oval 54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5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rot="10800000">
            <a:off x="4103354" y="5618497"/>
            <a:ext cx="711339" cy="91440"/>
            <a:chOff x="9712821" y="2428967"/>
            <a:chExt cx="711339" cy="91440"/>
          </a:xfrm>
        </p:grpSpPr>
        <p:sp>
          <p:nvSpPr>
            <p:cNvPr id="58" name="Oval 57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 rot="10800000">
            <a:off x="3029703" y="4468928"/>
            <a:ext cx="711339" cy="91440"/>
            <a:chOff x="9712821" y="2428967"/>
            <a:chExt cx="711339" cy="91440"/>
          </a:xfrm>
        </p:grpSpPr>
        <p:sp>
          <p:nvSpPr>
            <p:cNvPr id="61" name="Oval 60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61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 rot="10800000">
            <a:off x="2824784" y="2627786"/>
            <a:ext cx="711339" cy="91440"/>
            <a:chOff x="9712821" y="2428967"/>
            <a:chExt cx="711339" cy="91440"/>
          </a:xfrm>
        </p:grpSpPr>
        <p:sp>
          <p:nvSpPr>
            <p:cNvPr id="64" name="Oval 63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4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10800000">
            <a:off x="3890109" y="865575"/>
            <a:ext cx="711339" cy="91440"/>
            <a:chOff x="9712821" y="2428967"/>
            <a:chExt cx="711339" cy="91440"/>
          </a:xfrm>
        </p:grpSpPr>
        <p:sp>
          <p:nvSpPr>
            <p:cNvPr id="67" name="Oval 66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>
              <a:stCxn id="67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8119509" y="885090"/>
            <a:ext cx="711339" cy="91440"/>
            <a:chOff x="9712821" y="2428967"/>
            <a:chExt cx="711339" cy="91440"/>
          </a:xfrm>
        </p:grpSpPr>
        <p:sp>
          <p:nvSpPr>
            <p:cNvPr id="70" name="Oval 69"/>
            <p:cNvSpPr/>
            <p:nvPr/>
          </p:nvSpPr>
          <p:spPr>
            <a:xfrm>
              <a:off x="9712821" y="2428967"/>
              <a:ext cx="91440" cy="914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70" idx="6"/>
            </p:cNvCxnSpPr>
            <p:nvPr/>
          </p:nvCxnSpPr>
          <p:spPr>
            <a:xfrm>
              <a:off x="9804261" y="2474687"/>
              <a:ext cx="619899" cy="0"/>
            </a:xfrm>
            <a:prstGeom prst="line">
              <a:avLst/>
            </a:prstGeom>
            <a:ln>
              <a:solidFill>
                <a:srgbClr val="B0AC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9 Rectángulo"/>
          <p:cNvSpPr/>
          <p:nvPr/>
        </p:nvSpPr>
        <p:spPr>
          <a:xfrm>
            <a:off x="9978462" y="2330509"/>
            <a:ext cx="1479035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30% to 50%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Reduction of total machine downtime</a:t>
            </a:r>
          </a:p>
        </p:txBody>
      </p:sp>
      <p:sp>
        <p:nvSpPr>
          <p:cNvPr id="73" name="9 Rectángulo"/>
          <p:cNvSpPr/>
          <p:nvPr/>
        </p:nvSpPr>
        <p:spPr>
          <a:xfrm>
            <a:off x="9978462" y="3892893"/>
            <a:ext cx="1479035" cy="1146767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45 to 55% 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Increased productivity in technical professions through automation of knowledge work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4" name="9 Rectángulo"/>
          <p:cNvSpPr/>
          <p:nvPr/>
        </p:nvSpPr>
        <p:spPr>
          <a:xfrm>
            <a:off x="8552954" y="5615462"/>
            <a:ext cx="1621125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20 to 50%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Cost of Inventory holding decreased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9 Rectángulo"/>
          <p:cNvSpPr/>
          <p:nvPr/>
        </p:nvSpPr>
        <p:spPr>
          <a:xfrm>
            <a:off x="2631153" y="5525860"/>
            <a:ext cx="1406291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10 to 20%</a:t>
            </a:r>
          </a:p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Cost of quality reduced by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6" name="9 Rectángulo"/>
          <p:cNvSpPr/>
          <p:nvPr/>
        </p:nvSpPr>
        <p:spPr>
          <a:xfrm>
            <a:off x="1580506" y="4301400"/>
            <a:ext cx="1406291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85%+</a:t>
            </a:r>
          </a:p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Forecast accuracy increased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7" name="9 Rectángulo"/>
          <p:cNvSpPr/>
          <p:nvPr/>
        </p:nvSpPr>
        <p:spPr>
          <a:xfrm>
            <a:off x="1669687" y="2325643"/>
            <a:ext cx="1089789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20 to 50%</a:t>
            </a:r>
          </a:p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Reduction in time to market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8" name="9 Rectángulo"/>
          <p:cNvSpPr/>
          <p:nvPr/>
        </p:nvSpPr>
        <p:spPr>
          <a:xfrm>
            <a:off x="2571768" y="655653"/>
            <a:ext cx="1273620" cy="592769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10 to 40%</a:t>
            </a:r>
          </a:p>
          <a:p>
            <a:pPr marR="0" lvl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Reduction in maintenance cost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9 Rectángulo"/>
          <p:cNvSpPr/>
          <p:nvPr/>
        </p:nvSpPr>
        <p:spPr>
          <a:xfrm>
            <a:off x="8928600" y="711608"/>
            <a:ext cx="1479035" cy="408103"/>
          </a:xfrm>
          <a:prstGeom prst="rect">
            <a:avLst/>
          </a:prstGeom>
        </p:spPr>
        <p:txBody>
          <a:bodyPr wrap="square" lIns="38396" tIns="19198" rIns="38396" bIns="19198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kern="0" dirty="0">
                <a:solidFill>
                  <a:srgbClr val="EAB200"/>
                </a:solidFill>
                <a:latin typeface="Calibri" panose="020F0502020204030204"/>
                <a:ea typeface="Verdana" pitchFamily="34" charset="0"/>
                <a:cs typeface="Verdana" pitchFamily="34" charset="0"/>
              </a:rPr>
              <a:t>3 to 5%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latin typeface="Calibri" panose="020F0502020204030204"/>
                <a:ea typeface="Verdana" pitchFamily="34" charset="0"/>
                <a:cs typeface="Verdana" pitchFamily="34" charset="0"/>
              </a:rPr>
              <a:t>Productivity increases</a:t>
            </a:r>
          </a:p>
        </p:txBody>
      </p:sp>
    </p:spTree>
    <p:extLst>
      <p:ext uri="{BB962C8B-B14F-4D97-AF65-F5344CB8AC3E}">
        <p14:creationId xmlns:p14="http://schemas.microsoft.com/office/powerpoint/2010/main" val="123269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683DB6-4DD6-4505-AA0F-CEE3E5F8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48618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EC3E668-8654-4D48-A8D5-F1A86A82FD2B}"/>
              </a:ext>
            </a:extLst>
          </p:cNvPr>
          <p:cNvSpPr/>
          <p:nvPr/>
        </p:nvSpPr>
        <p:spPr>
          <a:xfrm>
            <a:off x="0" y="0"/>
            <a:ext cx="12191998" cy="6486181"/>
          </a:xfrm>
          <a:prstGeom prst="rect">
            <a:avLst/>
          </a:prstGeom>
          <a:solidFill>
            <a:srgbClr val="2B5F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3A2725-BFC6-4001-9558-DF43795E17A1}"/>
              </a:ext>
            </a:extLst>
          </p:cNvPr>
          <p:cNvSpPr/>
          <p:nvPr/>
        </p:nvSpPr>
        <p:spPr>
          <a:xfrm>
            <a:off x="0" y="664830"/>
            <a:ext cx="12192000" cy="1005840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sz="2800" dirty="0">
                <a:solidFill>
                  <a:srgbClr val="5B9BD5">
                    <a:lumMod val="20000"/>
                    <a:lumOff val="80000"/>
                  </a:srgbClr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INDUSTRY 4.0- IMPACT ON AUTOMOTIVE INDUSTRY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6361A-4A8B-4401-86EB-5B94D33B5A9B}"/>
              </a:ext>
            </a:extLst>
          </p:cNvPr>
          <p:cNvSpPr/>
          <p:nvPr/>
        </p:nvSpPr>
        <p:spPr>
          <a:xfrm>
            <a:off x="1440931" y="2228034"/>
            <a:ext cx="9310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Shifts to connected mobility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ownership shifts to co-sharing mobility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OEMs become service based business.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companies are becoming smart vehicles manufactures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6893FB-4FBC-46F9-A914-E4EBBF4BE1D4}"/>
              </a:ext>
            </a:extLst>
          </p:cNvPr>
          <p:cNvSpPr txBox="1"/>
          <p:nvPr/>
        </p:nvSpPr>
        <p:spPr>
          <a:xfrm>
            <a:off x="1898847" y="4049638"/>
            <a:ext cx="845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>
                <a:solidFill>
                  <a:srgbClr val="EAB200"/>
                </a:solidFill>
              </a:rPr>
              <a:t>I4.0 will chart certain Mega Trends that are expected to be key enablers for the automotive industry‘s transition: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AB2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B1AA2A-8E45-4FFE-AB48-CB65B379C0DC}"/>
              </a:ext>
            </a:extLst>
          </p:cNvPr>
          <p:cNvSpPr/>
          <p:nvPr/>
        </p:nvSpPr>
        <p:spPr>
          <a:xfrm>
            <a:off x="1109425" y="4872163"/>
            <a:ext cx="1858654" cy="1294724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FF4FB5-2F1A-456B-BAB6-247CA383B3BE}"/>
              </a:ext>
            </a:extLst>
          </p:cNvPr>
          <p:cNvSpPr txBox="1"/>
          <p:nvPr/>
        </p:nvSpPr>
        <p:spPr>
          <a:xfrm>
            <a:off x="1109425" y="5196360"/>
            <a:ext cx="185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COMPUTING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7CDA2E-9B37-4F54-B3AC-CAD7CABACB11}"/>
              </a:ext>
            </a:extLst>
          </p:cNvPr>
          <p:cNvSpPr/>
          <p:nvPr/>
        </p:nvSpPr>
        <p:spPr>
          <a:xfrm>
            <a:off x="3063035" y="4872163"/>
            <a:ext cx="1858654" cy="1294724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12B023-5401-407F-B6D3-5C03CC9373C4}"/>
              </a:ext>
            </a:extLst>
          </p:cNvPr>
          <p:cNvSpPr/>
          <p:nvPr/>
        </p:nvSpPr>
        <p:spPr>
          <a:xfrm>
            <a:off x="5113707" y="4862213"/>
            <a:ext cx="1858654" cy="1294724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D21719-4719-4AA2-A5C3-C1B77ABD9F3B}"/>
              </a:ext>
            </a:extLst>
          </p:cNvPr>
          <p:cNvSpPr/>
          <p:nvPr/>
        </p:nvSpPr>
        <p:spPr>
          <a:xfrm>
            <a:off x="7158419" y="4872163"/>
            <a:ext cx="1858654" cy="1294724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B11D5E-390D-4FC5-B4E7-B9D2B23E65C9}"/>
              </a:ext>
            </a:extLst>
          </p:cNvPr>
          <p:cNvSpPr/>
          <p:nvPr/>
        </p:nvSpPr>
        <p:spPr>
          <a:xfrm>
            <a:off x="9169783" y="4862213"/>
            <a:ext cx="1858654" cy="1294724"/>
          </a:xfrm>
          <a:prstGeom prst="rect">
            <a:avLst/>
          </a:prstGeom>
          <a:solidFill>
            <a:srgbClr val="0C2D50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FF4FB5-2F1A-456B-BAB6-247CA383B3BE}"/>
              </a:ext>
            </a:extLst>
          </p:cNvPr>
          <p:cNvSpPr txBox="1"/>
          <p:nvPr/>
        </p:nvSpPr>
        <p:spPr>
          <a:xfrm>
            <a:off x="3085669" y="5196360"/>
            <a:ext cx="185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BIG DATA ANALYTICS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FF4FB5-2F1A-456B-BAB6-247CA383B3BE}"/>
              </a:ext>
            </a:extLst>
          </p:cNvPr>
          <p:cNvSpPr txBox="1"/>
          <p:nvPr/>
        </p:nvSpPr>
        <p:spPr>
          <a:xfrm>
            <a:off x="5068439" y="5196360"/>
            <a:ext cx="185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BROADBAND CONNECTIVITY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FF4FB5-2F1A-456B-BAB6-247CA383B3BE}"/>
              </a:ext>
            </a:extLst>
          </p:cNvPr>
          <p:cNvSpPr txBox="1"/>
          <p:nvPr/>
        </p:nvSpPr>
        <p:spPr>
          <a:xfrm>
            <a:off x="7158419" y="5334859"/>
            <a:ext cx="185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ECOMMERCE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FF4FB5-2F1A-456B-BAB6-247CA383B3BE}"/>
              </a:ext>
            </a:extLst>
          </p:cNvPr>
          <p:cNvSpPr txBox="1"/>
          <p:nvPr/>
        </p:nvSpPr>
        <p:spPr>
          <a:xfrm>
            <a:off x="9169783" y="5334859"/>
            <a:ext cx="185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3490373232"/>
      </p:ext>
    </p:extLst>
  </p:cSld>
  <p:clrMapOvr>
    <a:masterClrMapping/>
  </p:clrMapOvr>
  <p:transition spd="slow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ysClr val="window" lastClr="FFFFFF">
                <a:lumMod val="50000"/>
              </a:sysClr>
            </a:gs>
            <a:gs pos="37000">
              <a:sysClr val="window" lastClr="FFFFFF">
                <a:lumMod val="50000"/>
                <a:tint val="44500"/>
                <a:satMod val="160000"/>
              </a:sysClr>
            </a:gs>
            <a:gs pos="100000">
              <a:sysClr val="window" lastClr="FFFFFF">
                <a:lumMod val="50000"/>
                <a:tint val="23500"/>
                <a:satMod val="160000"/>
                <a:alpha val="0"/>
              </a:sys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97" y="453834"/>
            <a:ext cx="3557950" cy="6033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234780" y="2310715"/>
            <a:ext cx="2949716" cy="1964725"/>
          </a:xfrm>
          <a:prstGeom prst="roundRect">
            <a:avLst>
              <a:gd name="adj" fmla="val 8862"/>
            </a:avLst>
          </a:prstGeom>
          <a:solidFill>
            <a:srgbClr val="26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82239" y="1353250"/>
            <a:ext cx="602256" cy="4091801"/>
            <a:chOff x="7636995" y="1679426"/>
            <a:chExt cx="421216" cy="4092334"/>
          </a:xfrm>
        </p:grpSpPr>
        <p:pic>
          <p:nvPicPr>
            <p:cNvPr id="4" name="图片 3"/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 preferRelativeResize="0">
              <a:picLocks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文本框 14"/>
          <p:cNvSpPr txBox="1"/>
          <p:nvPr/>
        </p:nvSpPr>
        <p:spPr>
          <a:xfrm>
            <a:off x="311575" y="2692913"/>
            <a:ext cx="2796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华文细黑" panose="02010600040101010101" pitchFamily="2" charset="-122"/>
                <a:cs typeface="Segoe UI" panose="020B0502040204020203" pitchFamily="34" charset="0"/>
              </a:rPr>
              <a:t>Connected car, Autonomous driving are the Future of Automotive Industry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4914" y="3186"/>
            <a:ext cx="8675720" cy="4506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Transformation in Automotive Industry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508" y="987328"/>
            <a:ext cx="649280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4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1A8E9-5A29-4B41-BF23-0970DBE2DB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7C559-6559-4E5A-B04E-C080F5A500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F75BC">
                  <a:alpha val="85000"/>
                </a:srgbClr>
              </a:gs>
              <a:gs pos="100000">
                <a:srgbClr val="3B3B3D">
                  <a:alpha val="85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AADC7527-8603-4F7F-BF3C-E53E71550F30}"/>
              </a:ext>
            </a:extLst>
          </p:cNvPr>
          <p:cNvSpPr txBox="1"/>
          <p:nvPr/>
        </p:nvSpPr>
        <p:spPr>
          <a:xfrm>
            <a:off x="2931869" y="2685084"/>
            <a:ext cx="6949440" cy="1645920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</a:ln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谭黑简体" panose="02000000000000000000" pitchFamily="2" charset="-122"/>
              <a:ea typeface="方正粗谭黑简体" panose="02000000000000000000" pitchFamily="2" charset="-122"/>
              <a:cs typeface="+mn-cs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BAD93A0B-AF39-49E9-94CB-B8447B779FFA}"/>
              </a:ext>
            </a:extLst>
          </p:cNvPr>
          <p:cNvSpPr/>
          <p:nvPr/>
        </p:nvSpPr>
        <p:spPr>
          <a:xfrm>
            <a:off x="8700822" y="1771550"/>
            <a:ext cx="2799244" cy="3314900"/>
          </a:xfrm>
          <a:custGeom>
            <a:avLst/>
            <a:gdLst>
              <a:gd name="connsiteX0" fmla="*/ 0 w 3816424"/>
              <a:gd name="connsiteY0" fmla="*/ 0 h 4392488"/>
              <a:gd name="connsiteX1" fmla="*/ 3816424 w 3816424"/>
              <a:gd name="connsiteY1" fmla="*/ 0 h 4392488"/>
              <a:gd name="connsiteX2" fmla="*/ 3816424 w 3816424"/>
              <a:gd name="connsiteY2" fmla="*/ 4392488 h 4392488"/>
              <a:gd name="connsiteX3" fmla="*/ 0 w 3816424"/>
              <a:gd name="connsiteY3" fmla="*/ 4392488 h 4392488"/>
              <a:gd name="connsiteX4" fmla="*/ 0 w 3816424"/>
              <a:gd name="connsiteY4" fmla="*/ 0 h 4392488"/>
              <a:gd name="connsiteX0" fmla="*/ 16743 w 3833167"/>
              <a:gd name="connsiteY0" fmla="*/ 0 h 4392488"/>
              <a:gd name="connsiteX1" fmla="*/ 3833167 w 3833167"/>
              <a:gd name="connsiteY1" fmla="*/ 0 h 4392488"/>
              <a:gd name="connsiteX2" fmla="*/ 3833167 w 3833167"/>
              <a:gd name="connsiteY2" fmla="*/ 4392488 h 4392488"/>
              <a:gd name="connsiteX3" fmla="*/ 16743 w 3833167"/>
              <a:gd name="connsiteY3" fmla="*/ 4392488 h 4392488"/>
              <a:gd name="connsiteX4" fmla="*/ 0 w 3833167"/>
              <a:gd name="connsiteY4" fmla="*/ 1086693 h 4392488"/>
              <a:gd name="connsiteX5" fmla="*/ 16743 w 3833167"/>
              <a:gd name="connsiteY5" fmla="*/ 0 h 4392488"/>
              <a:gd name="connsiteX0" fmla="*/ 16743 w 3833167"/>
              <a:gd name="connsiteY0" fmla="*/ 0 h 4392488"/>
              <a:gd name="connsiteX1" fmla="*/ 3833167 w 3833167"/>
              <a:gd name="connsiteY1" fmla="*/ 0 h 4392488"/>
              <a:gd name="connsiteX2" fmla="*/ 3833167 w 3833167"/>
              <a:gd name="connsiteY2" fmla="*/ 4392488 h 4392488"/>
              <a:gd name="connsiteX3" fmla="*/ 16743 w 3833167"/>
              <a:gd name="connsiteY3" fmla="*/ 4392488 h 4392488"/>
              <a:gd name="connsiteX4" fmla="*/ 1 w 3833167"/>
              <a:gd name="connsiteY4" fmla="*/ 3506043 h 4392488"/>
              <a:gd name="connsiteX5" fmla="*/ 0 w 3833167"/>
              <a:gd name="connsiteY5" fmla="*/ 1086693 h 4392488"/>
              <a:gd name="connsiteX6" fmla="*/ 16743 w 3833167"/>
              <a:gd name="connsiteY6" fmla="*/ 0 h 4392488"/>
              <a:gd name="connsiteX0" fmla="*/ 35792 w 3852216"/>
              <a:gd name="connsiteY0" fmla="*/ 0 h 4392488"/>
              <a:gd name="connsiteX1" fmla="*/ 3852216 w 3852216"/>
              <a:gd name="connsiteY1" fmla="*/ 0 h 4392488"/>
              <a:gd name="connsiteX2" fmla="*/ 3852216 w 3852216"/>
              <a:gd name="connsiteY2" fmla="*/ 4392488 h 4392488"/>
              <a:gd name="connsiteX3" fmla="*/ 35792 w 3852216"/>
              <a:gd name="connsiteY3" fmla="*/ 4392488 h 4392488"/>
              <a:gd name="connsiteX4" fmla="*/ 19050 w 3852216"/>
              <a:gd name="connsiteY4" fmla="*/ 3506043 h 4392488"/>
              <a:gd name="connsiteX5" fmla="*/ 0 w 3852216"/>
              <a:gd name="connsiteY5" fmla="*/ 2210643 h 4392488"/>
              <a:gd name="connsiteX6" fmla="*/ 19049 w 3852216"/>
              <a:gd name="connsiteY6" fmla="*/ 1086693 h 4392488"/>
              <a:gd name="connsiteX7" fmla="*/ 35792 w 3852216"/>
              <a:gd name="connsiteY7" fmla="*/ 0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7" fmla="*/ 91440 w 3852216"/>
              <a:gd name="connsiteY7" fmla="*/ 2302083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7" fmla="*/ 453390 w 3852216"/>
              <a:gd name="connsiteY7" fmla="*/ 2625933 h 4392488"/>
              <a:gd name="connsiteX0" fmla="*/ 0 w 3852216"/>
              <a:gd name="connsiteY0" fmla="*/ 2210643 h 4392488"/>
              <a:gd name="connsiteX1" fmla="*/ 19049 w 3852216"/>
              <a:gd name="connsiteY1" fmla="*/ 1086693 h 4392488"/>
              <a:gd name="connsiteX2" fmla="*/ 35792 w 3852216"/>
              <a:gd name="connsiteY2" fmla="*/ 0 h 4392488"/>
              <a:gd name="connsiteX3" fmla="*/ 3852216 w 3852216"/>
              <a:gd name="connsiteY3" fmla="*/ 0 h 4392488"/>
              <a:gd name="connsiteX4" fmla="*/ 3852216 w 3852216"/>
              <a:gd name="connsiteY4" fmla="*/ 4392488 h 4392488"/>
              <a:gd name="connsiteX5" fmla="*/ 35792 w 3852216"/>
              <a:gd name="connsiteY5" fmla="*/ 4392488 h 4392488"/>
              <a:gd name="connsiteX6" fmla="*/ 19050 w 3852216"/>
              <a:gd name="connsiteY6" fmla="*/ 3506043 h 4392488"/>
              <a:gd name="connsiteX0" fmla="*/ 0 w 3833167"/>
              <a:gd name="connsiteY0" fmla="*/ 1086693 h 4392488"/>
              <a:gd name="connsiteX1" fmla="*/ 16743 w 3833167"/>
              <a:gd name="connsiteY1" fmla="*/ 0 h 4392488"/>
              <a:gd name="connsiteX2" fmla="*/ 3833167 w 3833167"/>
              <a:gd name="connsiteY2" fmla="*/ 0 h 4392488"/>
              <a:gd name="connsiteX3" fmla="*/ 3833167 w 3833167"/>
              <a:gd name="connsiteY3" fmla="*/ 4392488 h 4392488"/>
              <a:gd name="connsiteX4" fmla="*/ 16743 w 3833167"/>
              <a:gd name="connsiteY4" fmla="*/ 4392488 h 4392488"/>
              <a:gd name="connsiteX5" fmla="*/ 1 w 3833167"/>
              <a:gd name="connsiteY5" fmla="*/ 3506043 h 4392488"/>
              <a:gd name="connsiteX0" fmla="*/ 19049 w 3833166"/>
              <a:gd name="connsiteY0" fmla="*/ 1086693 h 4392488"/>
              <a:gd name="connsiteX1" fmla="*/ 16742 w 3833166"/>
              <a:gd name="connsiteY1" fmla="*/ 0 h 4392488"/>
              <a:gd name="connsiteX2" fmla="*/ 3833166 w 3833166"/>
              <a:gd name="connsiteY2" fmla="*/ 0 h 4392488"/>
              <a:gd name="connsiteX3" fmla="*/ 3833166 w 3833166"/>
              <a:gd name="connsiteY3" fmla="*/ 4392488 h 4392488"/>
              <a:gd name="connsiteX4" fmla="*/ 16742 w 3833166"/>
              <a:gd name="connsiteY4" fmla="*/ 4392488 h 4392488"/>
              <a:gd name="connsiteX5" fmla="*/ 0 w 3833166"/>
              <a:gd name="connsiteY5" fmla="*/ 3506043 h 43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3166" h="4392488">
                <a:moveTo>
                  <a:pt x="19049" y="1086693"/>
                </a:moveTo>
                <a:lnTo>
                  <a:pt x="16742" y="0"/>
                </a:lnTo>
                <a:lnTo>
                  <a:pt x="3833166" y="0"/>
                </a:lnTo>
                <a:lnTo>
                  <a:pt x="3833166" y="4392488"/>
                </a:lnTo>
                <a:lnTo>
                  <a:pt x="16742" y="4392488"/>
                </a:lnTo>
                <a:lnTo>
                  <a:pt x="0" y="3506043"/>
                </a:lnTo>
              </a:path>
            </a:pathLst>
          </a:custGeom>
          <a:noFill/>
          <a:ln w="276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A078F-0930-4133-81EF-F815B3F50F67}"/>
              </a:ext>
            </a:extLst>
          </p:cNvPr>
          <p:cNvSpPr txBox="1"/>
          <p:nvPr/>
        </p:nvSpPr>
        <p:spPr>
          <a:xfrm>
            <a:off x="2886149" y="2685084"/>
            <a:ext cx="7040880" cy="16459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ts val="4400"/>
              </a:lnSpc>
              <a:defRPr sz="4000" spc="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</a:rPr>
              <a:t>AUTOFACETS OVERVIEW</a:t>
            </a:r>
            <a:endParaRPr kumimoji="0" lang="da-DK" sz="3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Gears_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1650</Words>
  <Application>Microsoft Office PowerPoint</Application>
  <PresentationFormat>Widescreen</PresentationFormat>
  <Paragraphs>544</Paragraphs>
  <Slides>25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48" baseType="lpstr">
      <vt:lpstr>等线</vt:lpstr>
      <vt:lpstr>Arial</vt:lpstr>
      <vt:lpstr>Arial Black</vt:lpstr>
      <vt:lpstr>Calibri</vt:lpstr>
      <vt:lpstr>Calibri Light</vt:lpstr>
      <vt:lpstr>Gotham</vt:lpstr>
      <vt:lpstr>Roboto</vt:lpstr>
      <vt:lpstr>Segoe UI</vt:lpstr>
      <vt:lpstr>Segoe UI Black</vt:lpstr>
      <vt:lpstr>Segoe UI Light</vt:lpstr>
      <vt:lpstr>Segoe UI Semibold</vt:lpstr>
      <vt:lpstr>Tahoma</vt:lpstr>
      <vt:lpstr>Times</vt:lpstr>
      <vt:lpstr>Trebuchet MS</vt:lpstr>
      <vt:lpstr>Wingdings</vt:lpstr>
      <vt:lpstr>方正粗谭黑简体</vt:lpstr>
      <vt:lpstr>Office Theme</vt:lpstr>
      <vt:lpstr>1_Office Theme</vt:lpstr>
      <vt:lpstr>7_Office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Industrial Evolution</vt:lpstr>
      <vt:lpstr>PowerPoint Presentation</vt:lpstr>
      <vt:lpstr>Applications</vt:lpstr>
      <vt:lpstr>Value Drivers</vt:lpstr>
      <vt:lpstr>PowerPoint Presentation</vt:lpstr>
      <vt:lpstr>Transformation in Automotive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Sales Landscape – For Dealer Of Tomorrow</vt:lpstr>
      <vt:lpstr>Aftersales Landscape</vt:lpstr>
      <vt:lpstr>Functional Overview</vt:lpstr>
      <vt:lpstr>Our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Shah</dc:creator>
  <cp:lastModifiedBy>Vinaykumar Srivastav</cp:lastModifiedBy>
  <cp:revision>41</cp:revision>
  <dcterms:created xsi:type="dcterms:W3CDTF">2019-12-30T07:11:06Z</dcterms:created>
  <dcterms:modified xsi:type="dcterms:W3CDTF">2020-01-17T12:01:25Z</dcterms:modified>
</cp:coreProperties>
</file>